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54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8934d499c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8934d499c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8914f82be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8914f82be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8914f82bea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8914f82bea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8a7d7ca6d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8a7d7ca6d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89d7a435c7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89d7a435c7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89d7a435c7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89d7a435c7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8a7d7ca6d6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8a7d7ca6d6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8931b8226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8931b8226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jp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Home Learning Log P5a</a:t>
            </a: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(-_-)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ctrTitle"/>
          </p:nvPr>
        </p:nvSpPr>
        <p:spPr>
          <a:xfrm>
            <a:off x="810000" y="-267900"/>
            <a:ext cx="7524000" cy="152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</a:rPr>
              <a:t>My week        Eilidh M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61" name="Google Shape;61;p14"/>
          <p:cNvSpPr txBox="1">
            <a:spLocks noGrp="1"/>
          </p:cNvSpPr>
          <p:nvPr>
            <p:ph type="subTitle" idx="1"/>
          </p:nvPr>
        </p:nvSpPr>
        <p:spPr>
          <a:xfrm>
            <a:off x="311700" y="1655400"/>
            <a:ext cx="8520600" cy="300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Char char="●"/>
            </a:pPr>
            <a:r>
              <a:rPr lang="en-GB">
                <a:solidFill>
                  <a:srgbClr val="FFFFFF"/>
                </a:solidFill>
              </a:rPr>
              <a:t>Played on my trampoline</a:t>
            </a:r>
            <a:endParaRPr>
              <a:solidFill>
                <a:srgbClr val="FFFFFF"/>
              </a:solidFill>
            </a:endParaRPr>
          </a:p>
          <a:p>
            <a:pPr marL="457200" lvl="0" indent="-4064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Char char="●"/>
            </a:pPr>
            <a:r>
              <a:rPr lang="en-GB">
                <a:solidFill>
                  <a:srgbClr val="FFFFFF"/>
                </a:solidFill>
              </a:rPr>
              <a:t>Went on my swing</a:t>
            </a:r>
            <a:endParaRPr>
              <a:solidFill>
                <a:srgbClr val="FFFFFF"/>
              </a:solidFill>
            </a:endParaRPr>
          </a:p>
          <a:p>
            <a:pPr marL="457200" lvl="0" indent="-4064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Char char="●"/>
            </a:pPr>
            <a:r>
              <a:rPr lang="en-GB">
                <a:solidFill>
                  <a:srgbClr val="FFFFFF"/>
                </a:solidFill>
              </a:rPr>
              <a:t>Went on tik tok and youtube</a:t>
            </a:r>
            <a:endParaRPr>
              <a:solidFill>
                <a:srgbClr val="FFFFFF"/>
              </a:solidFill>
            </a:endParaRPr>
          </a:p>
          <a:p>
            <a:pPr marL="457200" lvl="0" indent="-4064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Char char="●"/>
            </a:pPr>
            <a:r>
              <a:rPr lang="en-GB">
                <a:solidFill>
                  <a:srgbClr val="FFFFFF"/>
                </a:solidFill>
              </a:rPr>
              <a:t>Played on roblox with my friends</a:t>
            </a:r>
            <a:endParaRPr>
              <a:solidFill>
                <a:srgbClr val="FFFFFF"/>
              </a:solidFill>
            </a:endParaRPr>
          </a:p>
          <a:p>
            <a:pPr marL="457200" lvl="0" indent="-4064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Char char="●"/>
            </a:pPr>
            <a:r>
              <a:rPr lang="en-GB">
                <a:solidFill>
                  <a:srgbClr val="FFFFFF"/>
                </a:solidFill>
              </a:rPr>
              <a:t>attended ruby's zoom party</a:t>
            </a:r>
            <a:endParaRPr>
              <a:solidFill>
                <a:srgbClr val="FFFFFF"/>
              </a:solidFill>
            </a:endParaRPr>
          </a:p>
          <a:p>
            <a:pPr marL="457200" lvl="0" indent="-4064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Char char="●"/>
            </a:pPr>
            <a:r>
              <a:rPr lang="en-GB">
                <a:solidFill>
                  <a:srgbClr val="FFFFFF"/>
                </a:solidFill>
              </a:rPr>
              <a:t>Went to my grans house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9700" y="3375427"/>
            <a:ext cx="1232299" cy="1232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4000" y="1259100"/>
            <a:ext cx="919750" cy="1379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371169" y="1580269"/>
            <a:ext cx="1087930" cy="123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371175" y="3549550"/>
            <a:ext cx="1379625" cy="1379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558375" y="4309206"/>
            <a:ext cx="3547885" cy="83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220750" y="629550"/>
            <a:ext cx="1087925" cy="1087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9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/>
              <a:t>Humza -  Completed 15 books out of 30 in arabic</a:t>
            </a:r>
            <a:endParaRPr sz="2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/>
              <a:t>(From the Qur’an)</a:t>
            </a:r>
            <a:endParaRPr sz="2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15"/>
          <p:cNvSpPr txBox="1">
            <a:spLocks noGrp="1"/>
          </p:cNvSpPr>
          <p:nvPr>
            <p:ph type="body" idx="1"/>
          </p:nvPr>
        </p:nvSpPr>
        <p:spPr>
          <a:xfrm>
            <a:off x="311700" y="1384275"/>
            <a:ext cx="8520600" cy="354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Continued my arabic classes online on skype with my teacher. I am half way now and my mum says its a big achievement for a 9 year old.</a:t>
            </a:r>
            <a:endParaRPr/>
          </a:p>
        </p:txBody>
      </p:sp>
      <p:pic>
        <p:nvPicPr>
          <p:cNvPr id="74" name="Google Shape;7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4000" y="2273203"/>
            <a:ext cx="2893199" cy="2354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37775" y="2171400"/>
            <a:ext cx="3677800" cy="2605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Humza - Sports for sports week and Lego Workshop</a:t>
            </a:r>
            <a:endParaRPr/>
          </a:p>
        </p:txBody>
      </p:sp>
      <p:sp>
        <p:nvSpPr>
          <p:cNvPr id="81" name="Google Shape;81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618100" cy="392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12th Lego Workshop in Lockdown on zoom / Running for sports with my sister.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A bat and a flying batmobile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82" name="Google Shape;8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2320675"/>
            <a:ext cx="2511124" cy="2347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22825" y="2320675"/>
            <a:ext cx="1029325" cy="2347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52150" y="1628550"/>
            <a:ext cx="2336326" cy="3392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88475" y="1750700"/>
            <a:ext cx="2212126" cy="32706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9900FF"/>
                </a:solidFill>
              </a:rPr>
              <a:t>Eilidh</a:t>
            </a:r>
            <a:endParaRPr>
              <a:solidFill>
                <a:srgbClr val="9900FF"/>
              </a:solidFill>
            </a:endParaRPr>
          </a:p>
        </p:txBody>
      </p:sp>
      <p:sp>
        <p:nvSpPr>
          <p:cNvPr id="91" name="Google Shape;91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9900"/>
                </a:solidFill>
              </a:rPr>
              <a:t>My mum showed me a card game called solitaire.</a:t>
            </a:r>
            <a:endParaRPr>
              <a:solidFill>
                <a:srgbClr val="FF99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FFFF"/>
                </a:solidFill>
              </a:rPr>
              <a:t>My dad shaved his hair.</a:t>
            </a:r>
            <a:endParaRPr>
              <a:solidFill>
                <a:srgbClr val="00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FF00"/>
                </a:solidFill>
              </a:rPr>
              <a:t>I went with my mum to drop millie of at nursery and she found out her new teacher for P1 and that she is in </a:t>
            </a:r>
            <a:r>
              <a:rPr lang="en-GB">
                <a:solidFill>
                  <a:srgbClr val="0000FF"/>
                </a:solidFill>
              </a:rPr>
              <a:t>livingstone.</a:t>
            </a:r>
            <a:endParaRPr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0000"/>
                </a:solidFill>
              </a:rPr>
              <a:t>I went to Ruby's birthday on zoom.</a:t>
            </a:r>
            <a:endParaRPr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>
                <a:solidFill>
                  <a:srgbClr val="00FF00"/>
                </a:solidFill>
              </a:rPr>
              <a:t> </a:t>
            </a:r>
            <a:endParaRPr>
              <a:solidFill>
                <a:srgbClr val="00FF00"/>
              </a:solidFill>
            </a:endParaRPr>
          </a:p>
        </p:txBody>
      </p:sp>
      <p:pic>
        <p:nvPicPr>
          <p:cNvPr id="92" name="Google Shape;9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01775" y="2701525"/>
            <a:ext cx="2441974" cy="244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I have drawn myself as a bowling pin i used paint</a:t>
            </a:r>
            <a:endParaRPr/>
          </a:p>
        </p:txBody>
      </p:sp>
      <p:sp>
        <p:nvSpPr>
          <p:cNvPr id="98" name="Google Shape;98;p18"/>
          <p:cNvSpPr txBox="1"/>
          <p:nvPr/>
        </p:nvSpPr>
        <p:spPr>
          <a:xfrm>
            <a:off x="834425" y="498150"/>
            <a:ext cx="5380200" cy="6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 b="1"/>
              <a:t>Viraj-</a:t>
            </a:r>
            <a:r>
              <a:rPr lang="en-GB"/>
              <a:t> </a:t>
            </a:r>
            <a:endParaRPr/>
          </a:p>
        </p:txBody>
      </p:sp>
      <p:pic>
        <p:nvPicPr>
          <p:cNvPr id="99" name="Google Shape;9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0" y="1606575"/>
            <a:ext cx="4763867" cy="2679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:i have been playing roblox with my friends with my sister.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:i have been cycling.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:i have been writing stuff in my notebook.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:i have been watching on my xbox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:i have been watching movies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/>
              <a:t>:i have been playing with my new gun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/>
          <p:cNvSpPr txBox="1">
            <a:spLocks noGrp="1"/>
          </p:cNvSpPr>
          <p:nvPr>
            <p:ph type="title"/>
          </p:nvPr>
        </p:nvSpPr>
        <p:spPr>
          <a:xfrm>
            <a:off x="311700" y="2941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700" b="1">
                <a:solidFill>
                  <a:srgbClr val="FF0000"/>
                </a:solidFill>
              </a:rPr>
              <a:t>A</a:t>
            </a:r>
            <a:r>
              <a:rPr lang="en-GB" sz="3700" b="1">
                <a:solidFill>
                  <a:srgbClr val="FF9900"/>
                </a:solidFill>
              </a:rPr>
              <a:t>b</a:t>
            </a:r>
            <a:r>
              <a:rPr lang="en-GB" sz="3700" b="1">
                <a:solidFill>
                  <a:srgbClr val="FFFF00"/>
                </a:solidFill>
              </a:rPr>
              <a:t>b</a:t>
            </a:r>
            <a:r>
              <a:rPr lang="en-GB" sz="3700" b="1">
                <a:solidFill>
                  <a:srgbClr val="00FF00"/>
                </a:solidFill>
              </a:rPr>
              <a:t>i</a:t>
            </a:r>
            <a:r>
              <a:rPr lang="en-GB" sz="3700" b="1">
                <a:solidFill>
                  <a:srgbClr val="00FFFF"/>
                </a:solidFill>
              </a:rPr>
              <a:t>e </a:t>
            </a:r>
            <a:endParaRPr sz="3700" b="1">
              <a:solidFill>
                <a:srgbClr val="00FFFF"/>
              </a:solidFill>
            </a:endParaRPr>
          </a:p>
        </p:txBody>
      </p:sp>
      <p:sp>
        <p:nvSpPr>
          <p:cNvPr id="111" name="Google Shape;111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75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1800"/>
              <a:buChar char="●"/>
            </a:pPr>
            <a:r>
              <a:rPr lang="en-GB">
                <a:solidFill>
                  <a:srgbClr val="9900FF"/>
                </a:solidFill>
              </a:rPr>
              <a:t>I went to drop Millie off at nursery.</a:t>
            </a:r>
            <a:endParaRPr>
              <a:solidFill>
                <a:srgbClr val="9900FF"/>
              </a:solidFill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                              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●"/>
            </a:pPr>
            <a:r>
              <a:rPr lang="en-GB">
                <a:solidFill>
                  <a:schemeClr val="accent4"/>
                </a:solidFill>
              </a:rPr>
              <a:t>I attended Ruby's birthday zoom.</a:t>
            </a:r>
            <a:endParaRPr>
              <a:solidFill>
                <a:schemeClr val="accent4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Clr>
                <a:srgbClr val="FF00FF"/>
              </a:buClr>
              <a:buSzPts val="1800"/>
              <a:buChar char="●"/>
            </a:pPr>
            <a:r>
              <a:rPr lang="en-GB">
                <a:solidFill>
                  <a:srgbClr val="FF00FF"/>
                </a:solidFill>
              </a:rPr>
              <a:t>My mum taught me how to play a card game called solitaire.</a:t>
            </a:r>
            <a:endParaRPr>
              <a:solidFill>
                <a:srgbClr val="FF00FF"/>
              </a:solidFill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Clr>
                <a:srgbClr val="1155CC"/>
              </a:buClr>
              <a:buSzPts val="1800"/>
              <a:buChar char="●"/>
            </a:pPr>
            <a:r>
              <a:rPr lang="en-GB">
                <a:solidFill>
                  <a:srgbClr val="1155CC"/>
                </a:solidFill>
              </a:rPr>
              <a:t>My dad shaved his head twice (one by accident). </a:t>
            </a:r>
            <a:endParaRPr>
              <a:solidFill>
                <a:srgbClr val="1155CC"/>
              </a:solidFill>
            </a:endParaRPr>
          </a:p>
        </p:txBody>
      </p:sp>
      <p:pic>
        <p:nvPicPr>
          <p:cNvPr id="112" name="Google Shape;112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43450" y="445025"/>
            <a:ext cx="2621276" cy="2621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Ben</a:t>
            </a:r>
            <a:endParaRPr/>
          </a:p>
        </p:txBody>
      </p:sp>
      <p:sp>
        <p:nvSpPr>
          <p:cNvPr id="118" name="Google Shape;118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 went to TESCO!!!! FIRST TIME I’VE BEEN IN A CAR FOR MONTHS🤩🤩🤩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19" name="Google Shape;11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69771" y="1878750"/>
            <a:ext cx="3264725" cy="326475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21"/>
          <p:cNvSpPr txBox="1"/>
          <p:nvPr/>
        </p:nvSpPr>
        <p:spPr>
          <a:xfrm>
            <a:off x="3103963" y="1428025"/>
            <a:ext cx="3264600" cy="26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100"/>
              <a:t>WOOOOO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288</Words>
  <Application>Microsoft Office PowerPoint</Application>
  <PresentationFormat>On-screen Show (16:9)</PresentationFormat>
  <Paragraphs>40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Arial</vt:lpstr>
      <vt:lpstr>Simple Light</vt:lpstr>
      <vt:lpstr>Home Learning Log P5a</vt:lpstr>
      <vt:lpstr>My week        Eilidh M</vt:lpstr>
      <vt:lpstr>Humza -  Completed 15 books out of 30 in arabic (From the Qur’an) </vt:lpstr>
      <vt:lpstr>Humza - Sports for sports week and Lego Workshop</vt:lpstr>
      <vt:lpstr>Eilidh</vt:lpstr>
      <vt:lpstr>PowerPoint Presentation</vt:lpstr>
      <vt:lpstr>PowerPoint Presentation</vt:lpstr>
      <vt:lpstr>Abbie </vt:lpstr>
      <vt:lpstr>Ben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Home Learning Log P5a</dc:title>
  <dc:creator>Sophie McKendrick</dc:creator>
  <cp:lastModifiedBy>Miss McKendrick</cp:lastModifiedBy>
  <cp:revision>1</cp:revision>
  <dcterms:modified xsi:type="dcterms:W3CDTF">2020-06-20T11:10:30Z</dcterms:modified>
</cp:coreProperties>
</file>