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Caveat" panose="020B0604020202020204" charset="0"/>
      <p:regular r:id="rId17"/>
      <p:bold r:id="rId18"/>
    </p:embeddedFont>
    <p:embeddedFont>
      <p:font typeface="Impact" panose="020B0806030902050204" pitchFamily="34" charset="0"/>
      <p:regular r:id="rId19"/>
    </p:embeddedFont>
    <p:embeddedFont>
      <p:font typeface="Lobster" panose="020B0604020202020204" charset="0"/>
      <p:regular r:id="rId20"/>
    </p:embeddedFont>
    <p:embeddedFont>
      <p:font typeface="Roboto" panose="020B060402020202020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80a1193a3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80a1193a3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883355715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883355715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88335571c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88335571c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88335571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88335571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84486bdc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84486bdcb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8818d436c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8818d436c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809b3fb3a9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809b3fb3a9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861e9fd68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861e9fd68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809b3fb3a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809b3fb3a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809b3fb3a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809b3fb3a9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809b3fb3a9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809b3fb3a9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809b3fb3a9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809b3fb3a9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80a1193a1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80a1193a1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eometr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158100" y="0"/>
            <a:ext cx="5281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What a clever bunch!</a:t>
            </a:r>
            <a:endParaRPr dirty="0"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158100" y="21754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01.06.20 Home Learning Log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Don’t forget to include your name!</a:t>
            </a:r>
            <a:endParaRPr dirty="0"/>
          </a:p>
        </p:txBody>
      </p:sp>
      <p:pic>
        <p:nvPicPr>
          <p:cNvPr id="87" name="Google Shape;8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2899" y="538175"/>
            <a:ext cx="2990852" cy="4417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 have been doing…-jamie</a:t>
            </a:r>
            <a:endParaRPr/>
          </a:p>
        </p:txBody>
      </p:sp>
      <p:sp>
        <p:nvSpPr>
          <p:cNvPr id="158" name="Google Shape;158;p22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Have a barbeque at my grans.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Playing in the paddling pool with my sister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Going on lots of walks with my dog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3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Menahil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3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 made my dad his break fast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He ate it all up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5" name="Google Shape;16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4550" y="177738"/>
            <a:ext cx="3314700" cy="2486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3"/>
          <p:cNvSpPr txBox="1"/>
          <p:nvPr/>
        </p:nvSpPr>
        <p:spPr>
          <a:xfrm>
            <a:off x="-1450375" y="2296450"/>
            <a:ext cx="456600" cy="12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4"/>
          <p:cNvSpPr txBox="1">
            <a:spLocks noGrp="1"/>
          </p:cNvSpPr>
          <p:nvPr>
            <p:ph type="title"/>
          </p:nvPr>
        </p:nvSpPr>
        <p:spPr>
          <a:xfrm>
            <a:off x="140325" y="2098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                                  Humza Riaz</a:t>
            </a:r>
            <a:endParaRPr/>
          </a:p>
        </p:txBody>
      </p:sp>
      <p:sp>
        <p:nvSpPr>
          <p:cNvPr id="172" name="Google Shape;172;p24"/>
          <p:cNvSpPr txBox="1">
            <a:spLocks noGrp="1"/>
          </p:cNvSpPr>
          <p:nvPr>
            <p:ph type="body" idx="1"/>
          </p:nvPr>
        </p:nvSpPr>
        <p:spPr>
          <a:xfrm>
            <a:off x="311700" y="782500"/>
            <a:ext cx="8520600" cy="412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Gardening/Weeding after cycling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Running up and down grandfather’s garden hill racing my cousins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King of my Lego Castle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73" name="Google Shape;17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7725" y="2414925"/>
            <a:ext cx="2893199" cy="2430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9025" y="2273775"/>
            <a:ext cx="187870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1575" y="2728600"/>
            <a:ext cx="3277451" cy="2195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5"/>
          <p:cNvSpPr txBox="1"/>
          <p:nvPr/>
        </p:nvSpPr>
        <p:spPr>
          <a:xfrm rot="-915">
            <a:off x="109702" y="754282"/>
            <a:ext cx="56373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b="1">
                <a:solidFill>
                  <a:srgbClr val="FFFFFF"/>
                </a:solidFill>
              </a:rPr>
              <a:t>Abbie - I tried to make robots with Eilidh!</a:t>
            </a:r>
            <a:endParaRPr sz="3500" b="1">
              <a:solidFill>
                <a:srgbClr val="FFFFFF"/>
              </a:solidFill>
            </a:endParaRPr>
          </a:p>
        </p:txBody>
      </p:sp>
      <p:pic>
        <p:nvPicPr>
          <p:cNvPr id="181" name="Google Shape;18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1425" y="1639075"/>
            <a:ext cx="4672574" cy="3504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0725" y="2782325"/>
            <a:ext cx="1712351" cy="1712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6"/>
          <p:cNvSpPr txBox="1">
            <a:spLocks noGrp="1"/>
          </p:cNvSpPr>
          <p:nvPr>
            <p:ph type="title"/>
          </p:nvPr>
        </p:nvSpPr>
        <p:spPr>
          <a:xfrm>
            <a:off x="525400" y="174575"/>
            <a:ext cx="8520600" cy="6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Charlotte - I made Cookies</a:t>
            </a:r>
            <a:endParaRPr/>
          </a:p>
        </p:txBody>
      </p:sp>
      <p:sp>
        <p:nvSpPr>
          <p:cNvPr id="188" name="Google Shape;188;p26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9" name="Google Shape;18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250" y="1759274"/>
            <a:ext cx="3509574" cy="2632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4572000" y="1581850"/>
            <a:ext cx="3746151" cy="2809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4" descr="Pineapple With Sunglasses On Beach Background,concept Summer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4537"/>
            <a:ext cx="9144001" cy="521257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4"/>
          <p:cNvSpPr txBox="1"/>
          <p:nvPr/>
        </p:nvSpPr>
        <p:spPr>
          <a:xfrm>
            <a:off x="1830725" y="199275"/>
            <a:ext cx="5330400" cy="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FFFF"/>
                </a:solidFill>
                <a:latin typeface="Impact"/>
                <a:ea typeface="Impact"/>
                <a:cs typeface="Impact"/>
                <a:sym typeface="Impact"/>
              </a:rPr>
              <a:t>What i have been doing at home during Quarantine</a:t>
            </a:r>
            <a:r>
              <a:rPr lang="en-GB" sz="1500">
                <a:solidFill>
                  <a:srgbClr val="00FFFF"/>
                </a:solidFill>
              </a:rPr>
              <a:t> </a:t>
            </a:r>
            <a:endParaRPr sz="1500">
              <a:solidFill>
                <a:srgbClr val="00FFFF"/>
              </a:solidFill>
            </a:endParaRPr>
          </a:p>
        </p:txBody>
      </p:sp>
      <p:sp>
        <p:nvSpPr>
          <p:cNvPr id="94" name="Google Shape;94;p14"/>
          <p:cNvSpPr txBox="1"/>
          <p:nvPr/>
        </p:nvSpPr>
        <p:spPr>
          <a:xfrm>
            <a:off x="199375" y="4595725"/>
            <a:ext cx="1780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latin typeface="Lobster"/>
                <a:ea typeface="Lobster"/>
                <a:cs typeface="Lobster"/>
                <a:sym typeface="Lobster"/>
              </a:rPr>
              <a:t>Viraj</a:t>
            </a:r>
            <a:endParaRPr sz="19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95" name="Google Shape;95;p14"/>
          <p:cNvSpPr txBox="1"/>
          <p:nvPr/>
        </p:nvSpPr>
        <p:spPr>
          <a:xfrm>
            <a:off x="-161900" y="996325"/>
            <a:ext cx="5965500" cy="38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00"/>
              <a:buFont typeface="Lobster"/>
              <a:buChar char="❏"/>
            </a:pPr>
            <a:r>
              <a:rPr lang="en-GB" sz="2200" b="1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I have been cycling every day.</a:t>
            </a:r>
            <a:endParaRPr sz="2200" b="1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00"/>
              <a:buFont typeface="Lobster"/>
              <a:buChar char="❏"/>
            </a:pPr>
            <a:r>
              <a:rPr lang="en-GB" sz="2200" b="1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I have been celebrating my dad birthday. </a:t>
            </a:r>
            <a:endParaRPr sz="2200" b="1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00"/>
              <a:buFont typeface="Lobster"/>
              <a:buChar char="❏"/>
            </a:pPr>
            <a:r>
              <a:rPr lang="en-GB" sz="2200" b="1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I have been playing roblox on my laptop</a:t>
            </a:r>
            <a:endParaRPr sz="2200" b="1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00"/>
              <a:buFont typeface="Lobster"/>
              <a:buChar char="❏"/>
            </a:pPr>
            <a:r>
              <a:rPr lang="en-GB" sz="2200" b="1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I have been watering my plants so they can grow better and be healthy.</a:t>
            </a:r>
            <a:endParaRPr sz="2200" b="1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00"/>
              <a:buFont typeface="Lobster"/>
              <a:buChar char="❏"/>
            </a:pPr>
            <a:r>
              <a:rPr lang="en-GB" sz="2200" b="1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I have been reading my book called the most annoying boy in the world.</a:t>
            </a:r>
            <a:endParaRPr sz="2200" b="1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00"/>
              <a:buFont typeface="Lobster"/>
              <a:buChar char="❏"/>
            </a:pPr>
            <a:r>
              <a:rPr lang="en-GB" sz="2200" b="1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I have been doing chores</a:t>
            </a:r>
            <a:endParaRPr sz="2200" b="1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00"/>
              <a:buFont typeface="Lobster"/>
              <a:buChar char="❏"/>
            </a:pPr>
            <a:r>
              <a:rPr lang="en-GB" sz="2200" b="1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I have been sleeping </a:t>
            </a:r>
            <a:endParaRPr sz="2200" b="1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00"/>
              <a:buFont typeface="Lobster"/>
              <a:buChar char="❏"/>
            </a:pPr>
            <a:r>
              <a:rPr lang="en-GB" sz="2200" b="1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I have been to the beach on a sunny day</a:t>
            </a:r>
            <a:endParaRPr sz="2200" b="1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/>
              <a:t> </a:t>
            </a:r>
            <a:endParaRPr sz="1900"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>
            <a:spLocks noGrp="1"/>
          </p:cNvSpPr>
          <p:nvPr>
            <p:ph type="subTitle" idx="1"/>
          </p:nvPr>
        </p:nvSpPr>
        <p:spPr>
          <a:xfrm>
            <a:off x="248350" y="3764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rgbClr val="FFFF00"/>
                </a:solidFill>
              </a:rPr>
              <a:t>What i have been doing</a:t>
            </a:r>
            <a:r>
              <a:rPr lang="en-GB">
                <a:solidFill>
                  <a:srgbClr val="FFFF00"/>
                </a:solidFill>
              </a:rPr>
              <a:t>      </a:t>
            </a:r>
            <a:r>
              <a:rPr lang="en-GB" u="sng">
                <a:solidFill>
                  <a:srgbClr val="FFFF00"/>
                </a:solidFill>
              </a:rPr>
              <a:t>  Eilidh M</a:t>
            </a:r>
            <a:endParaRPr u="sng">
              <a:solidFill>
                <a:srgbClr val="FFFF00"/>
              </a:solidFill>
            </a:endParaRPr>
          </a:p>
        </p:txBody>
      </p:sp>
      <p:sp>
        <p:nvSpPr>
          <p:cNvPr id="101" name="Google Shape;101;p15"/>
          <p:cNvSpPr txBox="1"/>
          <p:nvPr/>
        </p:nvSpPr>
        <p:spPr>
          <a:xfrm>
            <a:off x="248350" y="1169000"/>
            <a:ext cx="8958300" cy="37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Char char="●"/>
            </a:pPr>
            <a:r>
              <a:rPr lang="en-GB" sz="2000">
                <a:solidFill>
                  <a:srgbClr val="FFFF00"/>
                </a:solidFill>
              </a:rPr>
              <a:t>I played on my trampoline</a:t>
            </a:r>
            <a:endParaRPr sz="2000">
              <a:solidFill>
                <a:srgbClr val="FFFF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Char char="●"/>
            </a:pPr>
            <a:r>
              <a:rPr lang="en-GB" sz="2000">
                <a:solidFill>
                  <a:srgbClr val="FFFF00"/>
                </a:solidFill>
              </a:rPr>
              <a:t>Made a den on my trampoline</a:t>
            </a:r>
            <a:endParaRPr sz="2000">
              <a:solidFill>
                <a:srgbClr val="FFFF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Char char="●"/>
            </a:pPr>
            <a:r>
              <a:rPr lang="en-GB" sz="2000">
                <a:solidFill>
                  <a:srgbClr val="FFFF00"/>
                </a:solidFill>
              </a:rPr>
              <a:t>Went to see my grans</a:t>
            </a:r>
            <a:endParaRPr sz="2000">
              <a:solidFill>
                <a:srgbClr val="FFFF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Char char="●"/>
            </a:pPr>
            <a:r>
              <a:rPr lang="en-GB" sz="2000">
                <a:solidFill>
                  <a:srgbClr val="FFFF00"/>
                </a:solidFill>
              </a:rPr>
              <a:t>Played in my paddling pool</a:t>
            </a:r>
            <a:endParaRPr sz="2000">
              <a:solidFill>
                <a:srgbClr val="FFFF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000"/>
              <a:buChar char="●"/>
            </a:pPr>
            <a:r>
              <a:rPr lang="en-GB" sz="2000">
                <a:solidFill>
                  <a:srgbClr val="FFFF00"/>
                </a:solidFill>
              </a:rPr>
              <a:t>Played with my neighbours( 2 meters)</a:t>
            </a:r>
            <a:endParaRPr sz="2000">
              <a:solidFill>
                <a:srgbClr val="FFFF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Char char="●"/>
            </a:pPr>
            <a:r>
              <a:rPr lang="en-GB" sz="2000">
                <a:solidFill>
                  <a:srgbClr val="FFFF00"/>
                </a:solidFill>
              </a:rPr>
              <a:t>Had fun in the sun</a:t>
            </a:r>
            <a:r>
              <a:rPr lang="en-GB" sz="1600">
                <a:solidFill>
                  <a:srgbClr val="FFFF00"/>
                </a:solidFill>
              </a:rPr>
              <a:t>!</a:t>
            </a:r>
            <a:endParaRPr sz="1600">
              <a:solidFill>
                <a:srgbClr val="FFFF00"/>
              </a:solidFill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900"/>
              <a:buChar char="●"/>
            </a:pPr>
            <a:r>
              <a:rPr lang="en-GB" sz="1900">
                <a:solidFill>
                  <a:srgbClr val="FFFF00"/>
                </a:solidFill>
              </a:rPr>
              <a:t>Played roblox with my friends</a:t>
            </a:r>
            <a:endParaRPr sz="1900">
              <a:solidFill>
                <a:srgbClr val="FFFF00"/>
              </a:solidFill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900"/>
              <a:buChar char="●"/>
            </a:pPr>
            <a:r>
              <a:rPr lang="en-GB" sz="1900">
                <a:solidFill>
                  <a:srgbClr val="FFFF00"/>
                </a:solidFill>
              </a:rPr>
              <a:t>Went on tik tok and youtube</a:t>
            </a:r>
            <a:endParaRPr sz="1900">
              <a:solidFill>
                <a:srgbClr val="FFFF00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00"/>
              </a:solidFill>
            </a:endParaRPr>
          </a:p>
        </p:txBody>
      </p:sp>
      <p:pic>
        <p:nvPicPr>
          <p:cNvPr id="102" name="Google Shape;10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9350" y="1341476"/>
            <a:ext cx="1230275" cy="123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6625" y="3731750"/>
            <a:ext cx="1845418" cy="1230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15100" y="2233175"/>
            <a:ext cx="1230275" cy="123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90087" y="3816550"/>
            <a:ext cx="1590796" cy="106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35200" y="3775432"/>
            <a:ext cx="1716890" cy="11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998360">
            <a:off x="7519150" y="575451"/>
            <a:ext cx="1230275" cy="123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Muhammad</a:t>
            </a:r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On eid me and my family had fun but not as much fun as the usual eid :(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Braai* - Ben</a:t>
            </a:r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body" idx="1"/>
          </p:nvPr>
        </p:nvSpPr>
        <p:spPr>
          <a:xfrm>
            <a:off x="311700" y="1144113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I am having a Braai* with Alexander and his sister Ella :)  </a:t>
            </a:r>
            <a:endParaRPr/>
          </a:p>
        </p:txBody>
      </p:sp>
      <p:sp>
        <p:nvSpPr>
          <p:cNvPr id="120" name="Google Shape;120;p17"/>
          <p:cNvSpPr txBox="1"/>
          <p:nvPr/>
        </p:nvSpPr>
        <p:spPr>
          <a:xfrm>
            <a:off x="335750" y="4686900"/>
            <a:ext cx="5506200" cy="4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*afrikaans for barbecue (pronounced bry)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Cycling - Ben (again)</a:t>
            </a:r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Today (01/06/2020) I am cycling with Alexander (maybe)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NEW GAME - Ben (I had a busy weekend)</a:t>
            </a:r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body" idx="1"/>
          </p:nvPr>
        </p:nvSpPr>
        <p:spPr>
          <a:xfrm>
            <a:off x="311700" y="12553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I got a new game called Trove!!! I’m pretty sure nicolas has this game too but I’m not entirely sure. It’s like Minecraft but with slightly better graphics and new enemies AND DUNGEONS :D (I LOVE DUNGEONS &lt;3). The game is free on steam to play and you can chat to your friends in it.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0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Sabre</a:t>
            </a:r>
            <a:endParaRPr/>
          </a:p>
        </p:txBody>
      </p:sp>
      <p:sp>
        <p:nvSpPr>
          <p:cNvPr id="138" name="Google Shape;138;p20"/>
          <p:cNvSpPr txBox="1">
            <a:spLocks noGrp="1"/>
          </p:cNvSpPr>
          <p:nvPr>
            <p:ph type="body" idx="1"/>
          </p:nvPr>
        </p:nvSpPr>
        <p:spPr>
          <a:xfrm>
            <a:off x="0" y="1152475"/>
            <a:ext cx="91440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We put a couch outside and I sunbathed on the couch with my mum.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I have been on lots of bike rides with my sister and long walks around Newton Mearns with my family.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I get some time in the afternoons to play fortnite and sometimes i get to play online with my friends in New Zealand.                             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I played fortnite</a:t>
            </a:r>
            <a:endParaRPr/>
          </a:p>
        </p:txBody>
      </p:sp>
      <p:sp>
        <p:nvSpPr>
          <p:cNvPr id="139" name="Google Shape;139;p20"/>
          <p:cNvSpPr txBox="1"/>
          <p:nvPr/>
        </p:nvSpPr>
        <p:spPr>
          <a:xfrm>
            <a:off x="523750" y="4754050"/>
            <a:ext cx="2054700" cy="3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0"/>
          <p:cNvSpPr txBox="1"/>
          <p:nvPr/>
        </p:nvSpPr>
        <p:spPr>
          <a:xfrm>
            <a:off x="3644075" y="4568875"/>
            <a:ext cx="2054700" cy="3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0"/>
          <p:cNvSpPr txBox="1"/>
          <p:nvPr/>
        </p:nvSpPr>
        <p:spPr>
          <a:xfrm>
            <a:off x="1181800" y="2565025"/>
            <a:ext cx="53700" cy="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0"/>
          <p:cNvSpPr txBox="1"/>
          <p:nvPr/>
        </p:nvSpPr>
        <p:spPr>
          <a:xfrm>
            <a:off x="940075" y="4794325"/>
            <a:ext cx="1168500" cy="3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3" name="Google Shape;14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64" y="3327000"/>
            <a:ext cx="4212312" cy="2369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Cake ruby</a:t>
            </a:r>
            <a:endParaRPr/>
          </a:p>
        </p:txBody>
      </p:sp>
      <p:sp>
        <p:nvSpPr>
          <p:cNvPr id="149" name="Google Shape;149;p21"/>
          <p:cNvSpPr txBox="1">
            <a:spLocks noGrp="1"/>
          </p:cNvSpPr>
          <p:nvPr>
            <p:ph type="body" idx="1"/>
          </p:nvPr>
        </p:nvSpPr>
        <p:spPr>
          <a:xfrm>
            <a:off x="311700" y="11734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CA62D6"/>
                </a:solidFill>
                <a:latin typeface="Caveat"/>
                <a:ea typeface="Caveat"/>
                <a:cs typeface="Caveat"/>
                <a:sym typeface="Caveat"/>
              </a:rPr>
              <a:t>I made a rainbow cake.</a:t>
            </a:r>
            <a:endParaRPr>
              <a:solidFill>
                <a:srgbClr val="CA62D6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0" name="Google Shape;15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3596" y="0"/>
            <a:ext cx="2710375" cy="361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6888" y="0"/>
            <a:ext cx="2362025" cy="361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8726" y="1727100"/>
            <a:ext cx="3958176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439</Words>
  <Application>Microsoft Office PowerPoint</Application>
  <PresentationFormat>On-screen Show (16:9)</PresentationFormat>
  <Paragraphs>53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Lobster</vt:lpstr>
      <vt:lpstr>Impact</vt:lpstr>
      <vt:lpstr>Roboto</vt:lpstr>
      <vt:lpstr>Caveat</vt:lpstr>
      <vt:lpstr>Geometric</vt:lpstr>
      <vt:lpstr>What a clever bunch!</vt:lpstr>
      <vt:lpstr>PowerPoint Presentation</vt:lpstr>
      <vt:lpstr>PowerPoint Presentation</vt:lpstr>
      <vt:lpstr>Muhammad</vt:lpstr>
      <vt:lpstr>Braai* - Ben</vt:lpstr>
      <vt:lpstr>Cycling - Ben (again)</vt:lpstr>
      <vt:lpstr>NEW GAME - Ben (I had a busy weekend)</vt:lpstr>
      <vt:lpstr>Sabre</vt:lpstr>
      <vt:lpstr>Cake ruby</vt:lpstr>
      <vt:lpstr>I have been doing…-jamie</vt:lpstr>
      <vt:lpstr>Menahil </vt:lpstr>
      <vt:lpstr>                                   Humza Riaz</vt:lpstr>
      <vt:lpstr>PowerPoint Presentation</vt:lpstr>
      <vt:lpstr>Charlotte - I made Cookies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a clever bunch!</dc:title>
  <dc:creator>Sophie McKendrick</dc:creator>
  <cp:lastModifiedBy>Miss McKendrick</cp:lastModifiedBy>
  <cp:revision>1</cp:revision>
  <dcterms:modified xsi:type="dcterms:W3CDTF">2020-06-07T11:05:10Z</dcterms:modified>
</cp:coreProperties>
</file>