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Roboto" panose="020B060402020202020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ee127522dec04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ee127522dec04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adef832033700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9adef832033700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802b7f845_1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802b7f845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819ed22b5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819ed22b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54efda9f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54efda9f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81941f5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81941f5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02e1da52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02e1da52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02b7f845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02b7f845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02e1da52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02e1da52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02e1da52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02e1da52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802b7f845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802b7f845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03c8784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03c8784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03c87844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03c87844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473375" y="176275"/>
            <a:ext cx="8520600" cy="84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a clever bunch!</a:t>
            </a:r>
            <a:endParaRPr/>
          </a:p>
        </p:txBody>
      </p:sp>
      <p:sp>
        <p:nvSpPr>
          <p:cNvPr id="68" name="Google Shape;68;p13"/>
          <p:cNvSpPr txBox="1">
            <a:spLocks noGrp="1"/>
          </p:cNvSpPr>
          <p:nvPr>
            <p:ph type="subTitle" idx="1"/>
          </p:nvPr>
        </p:nvSpPr>
        <p:spPr>
          <a:xfrm>
            <a:off x="311700" y="1087475"/>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P5a’s Home Learning Log</a:t>
            </a:r>
            <a:endParaRPr/>
          </a:p>
          <a:p>
            <a:pPr marL="0" lvl="0" indent="0" algn="l" rtl="0">
              <a:spcBef>
                <a:spcPts val="0"/>
              </a:spcBef>
              <a:spcAft>
                <a:spcPts val="0"/>
              </a:spcAft>
              <a:buNone/>
            </a:pPr>
            <a:r>
              <a:rPr lang="en-GB"/>
              <a:t>Week Beginning 11th May 2020</a:t>
            </a:r>
            <a:endParaRPr/>
          </a:p>
        </p:txBody>
      </p:sp>
      <p:pic>
        <p:nvPicPr>
          <p:cNvPr id="69" name="Google Shape;69;p13"/>
          <p:cNvPicPr preferRelativeResize="0"/>
          <p:nvPr/>
        </p:nvPicPr>
        <p:blipFill>
          <a:blip r:embed="rId3">
            <a:alphaModFix/>
          </a:blip>
          <a:stretch>
            <a:fillRect/>
          </a:stretch>
        </p:blipFill>
        <p:spPr>
          <a:xfrm>
            <a:off x="5765000" y="1729175"/>
            <a:ext cx="3228975" cy="3414325"/>
          </a:xfrm>
          <a:prstGeom prst="rect">
            <a:avLst/>
          </a:prstGeom>
          <a:noFill/>
          <a:ln>
            <a:noFill/>
          </a:ln>
        </p:spPr>
      </p:pic>
      <p:sp>
        <p:nvSpPr>
          <p:cNvPr id="70" name="Google Shape;70;p13"/>
          <p:cNvSpPr txBox="1"/>
          <p:nvPr/>
        </p:nvSpPr>
        <p:spPr>
          <a:xfrm>
            <a:off x="96425" y="4618425"/>
            <a:ext cx="39432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Don’t forget to include your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p:nvPr/>
        </p:nvSpPr>
        <p:spPr>
          <a:xfrm rot="10800000" flipH="1">
            <a:off x="914400" y="556552"/>
            <a:ext cx="7315200" cy="9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22"/>
          <p:cNvSpPr txBox="1"/>
          <p:nvPr/>
        </p:nvSpPr>
        <p:spPr>
          <a:xfrm>
            <a:off x="914400" y="291357"/>
            <a:ext cx="7315200" cy="12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7300" b="1" u="sng"/>
          </a:p>
        </p:txBody>
      </p:sp>
      <p:sp>
        <p:nvSpPr>
          <p:cNvPr id="141" name="Google Shape;141;p22"/>
          <p:cNvSpPr txBox="1"/>
          <p:nvPr/>
        </p:nvSpPr>
        <p:spPr>
          <a:xfrm>
            <a:off x="384652" y="3632465"/>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400"/>
              <a:t>I cut the grass</a:t>
            </a:r>
            <a:endParaRPr sz="5400"/>
          </a:p>
        </p:txBody>
      </p:sp>
      <p:pic>
        <p:nvPicPr>
          <p:cNvPr id="142" name="Google Shape;142;p22"/>
          <p:cNvPicPr preferRelativeResize="0"/>
          <p:nvPr/>
        </p:nvPicPr>
        <p:blipFill>
          <a:blip r:embed="rId3">
            <a:alphaModFix/>
          </a:blip>
          <a:stretch>
            <a:fillRect/>
          </a:stretch>
        </p:blipFill>
        <p:spPr>
          <a:xfrm>
            <a:off x="4572000" y="0"/>
            <a:ext cx="4419233" cy="3314425"/>
          </a:xfrm>
          <a:prstGeom prst="rect">
            <a:avLst/>
          </a:prstGeom>
          <a:noFill/>
          <a:ln>
            <a:noFill/>
          </a:ln>
        </p:spPr>
      </p:pic>
      <p:sp>
        <p:nvSpPr>
          <p:cNvPr id="143" name="Google Shape;143;p22"/>
          <p:cNvSpPr txBox="1"/>
          <p:nvPr/>
        </p:nvSpPr>
        <p:spPr>
          <a:xfrm>
            <a:off x="384650" y="1537262"/>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900"/>
              <a:t>Thomas</a:t>
            </a:r>
            <a:endParaRPr sz="6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p:nvPr/>
        </p:nvSpPr>
        <p:spPr>
          <a:xfrm>
            <a:off x="914400" y="209384"/>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800"/>
              <a:t>I made cup cakes</a:t>
            </a:r>
            <a:endParaRPr sz="5800"/>
          </a:p>
        </p:txBody>
      </p:sp>
      <p:sp>
        <p:nvSpPr>
          <p:cNvPr id="149" name="Google Shape;149;p23"/>
          <p:cNvSpPr txBox="1"/>
          <p:nvPr/>
        </p:nvSpPr>
        <p:spPr>
          <a:xfrm>
            <a:off x="914400" y="2144202"/>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23"/>
          <p:cNvSpPr txBox="1"/>
          <p:nvPr/>
        </p:nvSpPr>
        <p:spPr>
          <a:xfrm>
            <a:off x="188425" y="1475150"/>
            <a:ext cx="1718100" cy="2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1" name="Google Shape;151;p23"/>
          <p:cNvPicPr preferRelativeResize="0"/>
          <p:nvPr/>
        </p:nvPicPr>
        <p:blipFill>
          <a:blip r:embed="rId3">
            <a:alphaModFix/>
          </a:blip>
          <a:stretch>
            <a:fillRect/>
          </a:stretch>
        </p:blipFill>
        <p:spPr>
          <a:xfrm>
            <a:off x="152400" y="3150102"/>
            <a:ext cx="2454661" cy="1840996"/>
          </a:xfrm>
          <a:prstGeom prst="rect">
            <a:avLst/>
          </a:prstGeom>
          <a:noFill/>
          <a:ln>
            <a:noFill/>
          </a:ln>
        </p:spPr>
      </p:pic>
      <p:pic>
        <p:nvPicPr>
          <p:cNvPr id="152" name="Google Shape;152;p23"/>
          <p:cNvPicPr preferRelativeResize="0"/>
          <p:nvPr/>
        </p:nvPicPr>
        <p:blipFill>
          <a:blip r:embed="rId4">
            <a:alphaModFix/>
          </a:blip>
          <a:stretch>
            <a:fillRect/>
          </a:stretch>
        </p:blipFill>
        <p:spPr>
          <a:xfrm>
            <a:off x="2759461" y="3150102"/>
            <a:ext cx="2454661" cy="1840996"/>
          </a:xfrm>
          <a:prstGeom prst="rect">
            <a:avLst/>
          </a:prstGeom>
          <a:noFill/>
          <a:ln>
            <a:noFill/>
          </a:ln>
        </p:spPr>
      </p:pic>
      <p:pic>
        <p:nvPicPr>
          <p:cNvPr id="153" name="Google Shape;153;p23"/>
          <p:cNvPicPr preferRelativeResize="0"/>
          <p:nvPr/>
        </p:nvPicPr>
        <p:blipFill>
          <a:blip r:embed="rId5">
            <a:alphaModFix/>
          </a:blip>
          <a:stretch>
            <a:fillRect/>
          </a:stretch>
        </p:blipFill>
        <p:spPr>
          <a:xfrm>
            <a:off x="5366523" y="3150102"/>
            <a:ext cx="2454661" cy="1840996"/>
          </a:xfrm>
          <a:prstGeom prst="rect">
            <a:avLst/>
          </a:prstGeom>
          <a:noFill/>
          <a:ln>
            <a:noFill/>
          </a:ln>
        </p:spPr>
      </p:pic>
      <p:cxnSp>
        <p:nvCxnSpPr>
          <p:cNvPr id="154" name="Google Shape;154;p23"/>
          <p:cNvCxnSpPr>
            <a:stCxn id="153" idx="2"/>
            <a:endCxn id="151" idx="2"/>
          </p:cNvCxnSpPr>
          <p:nvPr/>
        </p:nvCxnSpPr>
        <p:spPr>
          <a:xfrm rot="10800000">
            <a:off x="1379854" y="4991098"/>
            <a:ext cx="5214000" cy="0"/>
          </a:xfrm>
          <a:prstGeom prst="straightConnector1">
            <a:avLst/>
          </a:prstGeom>
          <a:noFill/>
          <a:ln w="9525" cap="flat" cmpd="sng">
            <a:solidFill>
              <a:schemeClr val="dk2"/>
            </a:solidFill>
            <a:prstDash val="solid"/>
            <a:round/>
            <a:headEnd type="none" w="med" len="med"/>
            <a:tailEnd type="none" w="med" len="med"/>
          </a:ln>
        </p:spPr>
      </p:cxnSp>
      <p:sp>
        <p:nvSpPr>
          <p:cNvPr id="155" name="Google Shape;155;p23"/>
          <p:cNvSpPr txBox="1"/>
          <p:nvPr/>
        </p:nvSpPr>
        <p:spPr>
          <a:xfrm>
            <a:off x="914400" y="2144200"/>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23"/>
          <p:cNvSpPr txBox="1"/>
          <p:nvPr/>
        </p:nvSpPr>
        <p:spPr>
          <a:xfrm rot="10800000" flipH="1">
            <a:off x="914400" y="1775800"/>
            <a:ext cx="7315200" cy="12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23"/>
          <p:cNvSpPr txBox="1"/>
          <p:nvPr/>
        </p:nvSpPr>
        <p:spPr>
          <a:xfrm>
            <a:off x="914400" y="2144202"/>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6500"/>
              <a:t>Thomas</a:t>
            </a:r>
            <a:endParaRPr sz="65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p:nvPr/>
        </p:nvSpPr>
        <p:spPr>
          <a:xfrm>
            <a:off x="1948625" y="0"/>
            <a:ext cx="5343600" cy="12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Roboto"/>
                <a:ea typeface="Roboto"/>
                <a:cs typeface="Roboto"/>
                <a:sym typeface="Roboto"/>
              </a:rPr>
              <a:t>                                                   </a:t>
            </a:r>
            <a:r>
              <a:rPr lang="en-GB" sz="3600">
                <a:latin typeface="Roboto"/>
                <a:ea typeface="Roboto"/>
                <a:cs typeface="Roboto"/>
                <a:sym typeface="Roboto"/>
              </a:rPr>
              <a:t>Aaron </a:t>
            </a:r>
            <a:endParaRPr sz="3600">
              <a:latin typeface="Roboto"/>
              <a:ea typeface="Roboto"/>
              <a:cs typeface="Roboto"/>
              <a:sym typeface="Roboto"/>
            </a:endParaRPr>
          </a:p>
        </p:txBody>
      </p:sp>
      <p:pic>
        <p:nvPicPr>
          <p:cNvPr id="163" name="Google Shape;163;p24"/>
          <p:cNvPicPr preferRelativeResize="0"/>
          <p:nvPr/>
        </p:nvPicPr>
        <p:blipFill>
          <a:blip r:embed="rId3">
            <a:alphaModFix/>
          </a:blip>
          <a:stretch>
            <a:fillRect/>
          </a:stretch>
        </p:blipFill>
        <p:spPr>
          <a:xfrm>
            <a:off x="7292225" y="1"/>
            <a:ext cx="1851777" cy="2468995"/>
          </a:xfrm>
          <a:prstGeom prst="rect">
            <a:avLst/>
          </a:prstGeom>
          <a:noFill/>
          <a:ln>
            <a:noFill/>
          </a:ln>
        </p:spPr>
      </p:pic>
      <p:pic>
        <p:nvPicPr>
          <p:cNvPr id="164" name="Google Shape;164;p24"/>
          <p:cNvPicPr preferRelativeResize="0"/>
          <p:nvPr/>
        </p:nvPicPr>
        <p:blipFill>
          <a:blip r:embed="rId4">
            <a:alphaModFix/>
          </a:blip>
          <a:stretch>
            <a:fillRect/>
          </a:stretch>
        </p:blipFill>
        <p:spPr>
          <a:xfrm>
            <a:off x="7292225" y="2469000"/>
            <a:ext cx="1851777" cy="2674496"/>
          </a:xfrm>
          <a:prstGeom prst="rect">
            <a:avLst/>
          </a:prstGeom>
          <a:noFill/>
          <a:ln>
            <a:noFill/>
          </a:ln>
        </p:spPr>
      </p:pic>
      <p:pic>
        <p:nvPicPr>
          <p:cNvPr id="165" name="Google Shape;165;p24"/>
          <p:cNvPicPr preferRelativeResize="0"/>
          <p:nvPr/>
        </p:nvPicPr>
        <p:blipFill rotWithShape="1">
          <a:blip r:embed="rId5">
            <a:alphaModFix/>
          </a:blip>
          <a:srcRect/>
          <a:stretch/>
        </p:blipFill>
        <p:spPr>
          <a:xfrm>
            <a:off x="0" y="2469000"/>
            <a:ext cx="1898225" cy="2674496"/>
          </a:xfrm>
          <a:prstGeom prst="rect">
            <a:avLst/>
          </a:prstGeom>
          <a:noFill/>
          <a:ln>
            <a:noFill/>
          </a:ln>
        </p:spPr>
      </p:pic>
      <p:pic>
        <p:nvPicPr>
          <p:cNvPr id="166" name="Google Shape;166;p24"/>
          <p:cNvPicPr preferRelativeResize="0"/>
          <p:nvPr/>
        </p:nvPicPr>
        <p:blipFill>
          <a:blip r:embed="rId6">
            <a:alphaModFix/>
          </a:blip>
          <a:stretch>
            <a:fillRect/>
          </a:stretch>
        </p:blipFill>
        <p:spPr>
          <a:xfrm>
            <a:off x="0" y="-205500"/>
            <a:ext cx="1898225" cy="2674496"/>
          </a:xfrm>
          <a:prstGeom prst="rect">
            <a:avLst/>
          </a:prstGeom>
          <a:noFill/>
          <a:ln>
            <a:noFill/>
          </a:ln>
        </p:spPr>
      </p:pic>
      <p:sp>
        <p:nvSpPr>
          <p:cNvPr id="167" name="Google Shape;167;p24"/>
          <p:cNvSpPr txBox="1"/>
          <p:nvPr/>
        </p:nvSpPr>
        <p:spPr>
          <a:xfrm>
            <a:off x="1950725" y="1336800"/>
            <a:ext cx="5289000" cy="38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Roboto"/>
                <a:ea typeface="Roboto"/>
                <a:cs typeface="Roboto"/>
                <a:sym typeface="Roboto"/>
              </a:rPr>
              <a:t>&lt; I was sunbathing in the sun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                                        We took Millie for a walk, we saw a swan &gt;</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&lt; Me and my family where making marshmallows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GB">
                <a:latin typeface="Roboto"/>
                <a:ea typeface="Roboto"/>
                <a:cs typeface="Roboto"/>
                <a:sym typeface="Roboto"/>
              </a:rPr>
              <a:t>  </a:t>
            </a:r>
            <a:endParaRPr>
              <a:latin typeface="Roboto"/>
              <a:ea typeface="Roboto"/>
              <a:cs typeface="Roboto"/>
              <a:sym typeface="Roboto"/>
            </a:endParaRPr>
          </a:p>
          <a:p>
            <a:pPr marL="1828800" lvl="0" indent="0" algn="l" rtl="0">
              <a:spcBef>
                <a:spcPts val="0"/>
              </a:spcBef>
              <a:spcAft>
                <a:spcPts val="0"/>
              </a:spcAft>
              <a:buNone/>
            </a:pPr>
            <a:r>
              <a:rPr lang="en-GB">
                <a:latin typeface="Roboto"/>
                <a:ea typeface="Roboto"/>
                <a:cs typeface="Roboto"/>
                <a:sym typeface="Roboto"/>
              </a:rPr>
              <a:t>We took my dog Millie for a walk and saw a heron and Millie jumped in the water &gt;                                                                                                                                                                                                                                                             </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Charlotte</a:t>
            </a:r>
            <a:endParaRPr/>
          </a:p>
        </p:txBody>
      </p:sp>
      <p:sp>
        <p:nvSpPr>
          <p:cNvPr id="173" name="Google Shape;173;p25"/>
          <p:cNvSpPr txBox="1">
            <a:spLocks noGrp="1"/>
          </p:cNvSpPr>
          <p:nvPr>
            <p:ph type="body" idx="1"/>
          </p:nvPr>
        </p:nvSpPr>
        <p:spPr>
          <a:xfrm>
            <a:off x="543675" y="1799450"/>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have been helping my brother make aliens for his school space topic!!</a:t>
            </a:r>
            <a:endParaRPr/>
          </a:p>
          <a:p>
            <a:pPr marL="0" lvl="0" indent="0" algn="l" rtl="0">
              <a:spcBef>
                <a:spcPts val="1600"/>
              </a:spcBef>
              <a:spcAft>
                <a:spcPts val="1600"/>
              </a:spcAft>
              <a:buNone/>
            </a:pPr>
            <a:endParaRPr/>
          </a:p>
        </p:txBody>
      </p:sp>
      <p:pic>
        <p:nvPicPr>
          <p:cNvPr id="174" name="Google Shape;174;p25"/>
          <p:cNvPicPr preferRelativeResize="0"/>
          <p:nvPr/>
        </p:nvPicPr>
        <p:blipFill>
          <a:blip r:embed="rId3">
            <a:alphaModFix/>
          </a:blip>
          <a:stretch>
            <a:fillRect/>
          </a:stretch>
        </p:blipFill>
        <p:spPr>
          <a:xfrm>
            <a:off x="2633675" y="2353550"/>
            <a:ext cx="2927958" cy="21959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Ailsa</a:t>
            </a:r>
            <a:endParaRPr/>
          </a:p>
        </p:txBody>
      </p:sp>
      <p:sp>
        <p:nvSpPr>
          <p:cNvPr id="180" name="Google Shape;180;p2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made a quiz for my family.</a:t>
            </a:r>
            <a:endParaRPr/>
          </a:p>
          <a:p>
            <a:pPr marL="0" lvl="0" indent="0" algn="l" rtl="0">
              <a:spcBef>
                <a:spcPts val="1600"/>
              </a:spcBef>
              <a:spcAft>
                <a:spcPts val="0"/>
              </a:spcAft>
              <a:buNone/>
            </a:pPr>
            <a:r>
              <a:rPr lang="en-GB"/>
              <a:t>We made rainbows from slightly curved sticks.</a:t>
            </a:r>
            <a:endParaRPr/>
          </a:p>
          <a:p>
            <a:pPr marL="0" lvl="0" indent="0" algn="l" rtl="0">
              <a:spcBef>
                <a:spcPts val="1600"/>
              </a:spcBef>
              <a:spcAft>
                <a:spcPts val="0"/>
              </a:spcAft>
              <a:buNone/>
            </a:pPr>
            <a:r>
              <a:rPr lang="en-GB"/>
              <a:t>I am growing sunflowers and we had to repot them.</a:t>
            </a:r>
            <a:endParaRPr/>
          </a:p>
          <a:p>
            <a:pPr marL="0" lvl="0" indent="0" algn="l" rtl="0">
              <a:spcBef>
                <a:spcPts val="1600"/>
              </a:spcBef>
              <a:spcAft>
                <a:spcPts val="1600"/>
              </a:spcAft>
              <a:buNone/>
            </a:pPr>
            <a:endParaRPr/>
          </a:p>
        </p:txBody>
      </p:sp>
      <p:pic>
        <p:nvPicPr>
          <p:cNvPr id="181" name="Google Shape;181;p26"/>
          <p:cNvPicPr preferRelativeResize="0"/>
          <p:nvPr/>
        </p:nvPicPr>
        <p:blipFill>
          <a:blip r:embed="rId3">
            <a:alphaModFix/>
          </a:blip>
          <a:stretch>
            <a:fillRect/>
          </a:stretch>
        </p:blipFill>
        <p:spPr>
          <a:xfrm rot="5400000">
            <a:off x="6007057" y="2826596"/>
            <a:ext cx="2038798" cy="1529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subTitle" idx="1"/>
          </p:nvPr>
        </p:nvSpPr>
        <p:spPr>
          <a:xfrm>
            <a:off x="4213950" y="1586400"/>
            <a:ext cx="4398600" cy="163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AT-ST and friends vs Mandalorians and Battle Droids and friends </a:t>
            </a:r>
            <a:endParaRPr/>
          </a:p>
        </p:txBody>
      </p:sp>
      <p:pic>
        <p:nvPicPr>
          <p:cNvPr id="76" name="Google Shape;76;p14"/>
          <p:cNvPicPr preferRelativeResize="0"/>
          <p:nvPr/>
        </p:nvPicPr>
        <p:blipFill>
          <a:blip r:embed="rId3">
            <a:alphaModFix/>
          </a:blip>
          <a:stretch>
            <a:fillRect/>
          </a:stretch>
        </p:blipFill>
        <p:spPr>
          <a:xfrm>
            <a:off x="152400" y="2258775"/>
            <a:ext cx="3937604" cy="28847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picture(Ruby)</a:t>
            </a:r>
            <a:endParaRPr/>
          </a:p>
        </p:txBody>
      </p:sp>
      <p:sp>
        <p:nvSpPr>
          <p:cNvPr id="82" name="Google Shape;82;p1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 drew a great picture.</a:t>
            </a:r>
            <a:endParaRPr/>
          </a:p>
        </p:txBody>
      </p:sp>
      <p:sp>
        <p:nvSpPr>
          <p:cNvPr id="83" name="Google Shape;83;p15"/>
          <p:cNvSpPr txBox="1"/>
          <p:nvPr/>
        </p:nvSpPr>
        <p:spPr>
          <a:xfrm>
            <a:off x="3780025" y="376900"/>
            <a:ext cx="17514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4" name="Google Shape;84;p15"/>
          <p:cNvPicPr preferRelativeResize="0"/>
          <p:nvPr/>
        </p:nvPicPr>
        <p:blipFill>
          <a:blip r:embed="rId3">
            <a:alphaModFix/>
          </a:blip>
          <a:stretch>
            <a:fillRect/>
          </a:stretch>
        </p:blipFill>
        <p:spPr>
          <a:xfrm>
            <a:off x="4661300" y="1589925"/>
            <a:ext cx="4412676" cy="345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I LEARNED TO DO A FLIP</a:t>
            </a:r>
            <a:endParaRPr/>
          </a:p>
        </p:txBody>
      </p:sp>
      <p:sp>
        <p:nvSpPr>
          <p:cNvPr id="90" name="Google Shape;90;p16"/>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(i’m also doing a drawing comic cartoon battle with my sister and it’s gonna be so epic!!!)</a:t>
            </a:r>
            <a:endParaRPr/>
          </a:p>
        </p:txBody>
      </p:sp>
      <p:pic>
        <p:nvPicPr>
          <p:cNvPr id="91" name="Google Shape;91;p16"/>
          <p:cNvPicPr preferRelativeResize="0"/>
          <p:nvPr/>
        </p:nvPicPr>
        <p:blipFill>
          <a:blip r:embed="rId3">
            <a:alphaModFix/>
          </a:blip>
          <a:stretch>
            <a:fillRect/>
          </a:stretch>
        </p:blipFill>
        <p:spPr>
          <a:xfrm>
            <a:off x="2442250" y="1036675"/>
            <a:ext cx="3810000" cy="76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ZOOM (Ruby)</a:t>
            </a:r>
            <a:endParaRPr/>
          </a:p>
        </p:txBody>
      </p:sp>
      <p:sp>
        <p:nvSpPr>
          <p:cNvPr id="97" name="Google Shape;97;p1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learnt how to set up a zoom call.</a:t>
            </a:r>
            <a:endParaRPr/>
          </a:p>
          <a:p>
            <a:pPr marL="0" lvl="0" indent="0" algn="l" rtl="0">
              <a:spcBef>
                <a:spcPts val="1600"/>
              </a:spcBef>
              <a:spcAft>
                <a:spcPts val="0"/>
              </a:spcAft>
              <a:buNone/>
            </a:pPr>
            <a:endParaRPr/>
          </a:p>
          <a:p>
            <a:pPr marL="0" lvl="0" indent="0" algn="l" rtl="0">
              <a:spcBef>
                <a:spcPts val="1600"/>
              </a:spcBef>
              <a:spcAft>
                <a:spcPts val="1600"/>
              </a:spcAft>
              <a:buNone/>
            </a:pPr>
            <a:r>
              <a:rPr lang="en-GB"/>
              <a:t> </a:t>
            </a:r>
            <a:endParaRPr/>
          </a:p>
        </p:txBody>
      </p:sp>
      <p:pic>
        <p:nvPicPr>
          <p:cNvPr id="98" name="Google Shape;98;p17"/>
          <p:cNvPicPr preferRelativeResize="0"/>
          <p:nvPr/>
        </p:nvPicPr>
        <p:blipFill>
          <a:blip r:embed="rId3">
            <a:alphaModFix/>
          </a:blip>
          <a:stretch>
            <a:fillRect/>
          </a:stretch>
        </p:blipFill>
        <p:spPr>
          <a:xfrm>
            <a:off x="3353896" y="2253100"/>
            <a:ext cx="5277250" cy="297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00FF"/>
            </a:gs>
            <a:gs pos="100000">
              <a:srgbClr val="00FFFF"/>
            </a:gs>
          </a:gsLst>
          <a:lin ang="5400012" scaled="0"/>
        </a:gradFill>
        <a:effectLst/>
      </p:bgPr>
    </p:bg>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60950" y="950425"/>
            <a:ext cx="7860600" cy="60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u="sng">
                <a:solidFill>
                  <a:srgbClr val="FFFFFF"/>
                </a:solidFill>
              </a:rPr>
              <a:t>My weekend  </a:t>
            </a:r>
            <a:r>
              <a:rPr lang="en-GB">
                <a:solidFill>
                  <a:srgbClr val="FFFFFF"/>
                </a:solidFill>
              </a:rPr>
              <a:t>                                             </a:t>
            </a:r>
            <a:r>
              <a:rPr lang="en-GB" u="sng">
                <a:solidFill>
                  <a:srgbClr val="FFFFFF"/>
                </a:solidFill>
              </a:rPr>
              <a:t>Eilidh M</a:t>
            </a:r>
            <a:endParaRPr u="sng">
              <a:solidFill>
                <a:srgbClr val="FFFFFF"/>
              </a:solidFill>
            </a:endParaRPr>
          </a:p>
        </p:txBody>
      </p:sp>
      <p:sp>
        <p:nvSpPr>
          <p:cNvPr id="104" name="Google Shape;104;p18"/>
          <p:cNvSpPr txBox="1">
            <a:spLocks noGrp="1"/>
          </p:cNvSpPr>
          <p:nvPr>
            <p:ph type="body" idx="1"/>
          </p:nvPr>
        </p:nvSpPr>
        <p:spPr>
          <a:xfrm>
            <a:off x="0" y="1825950"/>
            <a:ext cx="9144000" cy="3317100"/>
          </a:xfrm>
          <a:prstGeom prst="rect">
            <a:avLst/>
          </a:prstGeom>
          <a:gradFill>
            <a:gsLst>
              <a:gs pos="0">
                <a:srgbClr val="FF00FF"/>
              </a:gs>
              <a:gs pos="100000">
                <a:srgbClr val="00FFFF"/>
              </a:gs>
            </a:gsLst>
            <a:lin ang="5400012" scaled="0"/>
          </a:grad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FFFFFF"/>
              </a:buClr>
              <a:buSzPts val="2200"/>
              <a:buChar char="●"/>
            </a:pPr>
            <a:r>
              <a:rPr lang="en-GB" sz="2200">
                <a:solidFill>
                  <a:srgbClr val="FFFFFF"/>
                </a:solidFill>
              </a:rPr>
              <a:t>Got surprised with a new trampoline</a:t>
            </a:r>
            <a:endParaRPr sz="2200">
              <a:solidFill>
                <a:srgbClr val="FFFFFF"/>
              </a:solidFill>
            </a:endParaRPr>
          </a:p>
          <a:p>
            <a:pPr marL="457200" lvl="0" indent="-368300" algn="l" rtl="0">
              <a:spcBef>
                <a:spcPts val="0"/>
              </a:spcBef>
              <a:spcAft>
                <a:spcPts val="0"/>
              </a:spcAft>
              <a:buClr>
                <a:srgbClr val="FFFFFF"/>
              </a:buClr>
              <a:buSzPts val="2200"/>
              <a:buChar char="●"/>
            </a:pPr>
            <a:r>
              <a:rPr lang="en-GB" sz="2200">
                <a:solidFill>
                  <a:srgbClr val="FFFFFF"/>
                </a:solidFill>
              </a:rPr>
              <a:t>Went out a long walk</a:t>
            </a:r>
            <a:endParaRPr sz="2200">
              <a:solidFill>
                <a:srgbClr val="FFFFFF"/>
              </a:solidFill>
            </a:endParaRPr>
          </a:p>
          <a:p>
            <a:pPr marL="457200" lvl="0" indent="-368300" algn="l" rtl="0">
              <a:spcBef>
                <a:spcPts val="0"/>
              </a:spcBef>
              <a:spcAft>
                <a:spcPts val="0"/>
              </a:spcAft>
              <a:buClr>
                <a:srgbClr val="FFFFFF"/>
              </a:buClr>
              <a:buSzPts val="2200"/>
              <a:buChar char="●"/>
            </a:pPr>
            <a:r>
              <a:rPr lang="en-GB" sz="2200">
                <a:solidFill>
                  <a:srgbClr val="FFFFFF"/>
                </a:solidFill>
              </a:rPr>
              <a:t>Painted a rainbow with my sister</a:t>
            </a:r>
            <a:endParaRPr sz="2200">
              <a:solidFill>
                <a:srgbClr val="FFFFFF"/>
              </a:solidFill>
            </a:endParaRPr>
          </a:p>
          <a:p>
            <a:pPr marL="457200" lvl="0" indent="-368300" algn="l" rtl="0">
              <a:spcBef>
                <a:spcPts val="0"/>
              </a:spcBef>
              <a:spcAft>
                <a:spcPts val="0"/>
              </a:spcAft>
              <a:buClr>
                <a:srgbClr val="FFFFFF"/>
              </a:buClr>
              <a:buSzPts val="2200"/>
              <a:buChar char="●"/>
            </a:pPr>
            <a:r>
              <a:rPr lang="en-GB" sz="2200">
                <a:solidFill>
                  <a:srgbClr val="FFFFFF"/>
                </a:solidFill>
              </a:rPr>
              <a:t>Played roblox</a:t>
            </a:r>
            <a:endParaRPr sz="2200">
              <a:solidFill>
                <a:srgbClr val="FFFFFF"/>
              </a:solidFill>
            </a:endParaRPr>
          </a:p>
          <a:p>
            <a:pPr marL="457200" lvl="0" indent="-368300" algn="l" rtl="0">
              <a:spcBef>
                <a:spcPts val="0"/>
              </a:spcBef>
              <a:spcAft>
                <a:spcPts val="0"/>
              </a:spcAft>
              <a:buClr>
                <a:srgbClr val="FFFFFF"/>
              </a:buClr>
              <a:buSzPts val="2200"/>
              <a:buChar char="●"/>
            </a:pPr>
            <a:r>
              <a:rPr lang="en-GB" sz="2200">
                <a:solidFill>
                  <a:srgbClr val="FFFFFF"/>
                </a:solidFill>
              </a:rPr>
              <a:t>Played outside</a:t>
            </a:r>
            <a:endParaRPr sz="2200">
              <a:solidFill>
                <a:srgbClr val="FFFFFF"/>
              </a:solidFill>
            </a:endParaRPr>
          </a:p>
          <a:p>
            <a:pPr marL="457200" lvl="0" indent="-368300" algn="l" rtl="0">
              <a:spcBef>
                <a:spcPts val="0"/>
              </a:spcBef>
              <a:spcAft>
                <a:spcPts val="0"/>
              </a:spcAft>
              <a:buClr>
                <a:srgbClr val="FFFFFF"/>
              </a:buClr>
              <a:buSzPts val="2200"/>
              <a:buChar char="●"/>
            </a:pPr>
            <a:r>
              <a:rPr lang="en-GB" sz="2200">
                <a:solidFill>
                  <a:srgbClr val="FFFFFF"/>
                </a:solidFill>
              </a:rPr>
              <a:t>Made a den on the trampoline</a:t>
            </a:r>
            <a:endParaRPr sz="2200">
              <a:solidFill>
                <a:srgbClr val="FFFFFF"/>
              </a:solidFill>
            </a:endParaRPr>
          </a:p>
        </p:txBody>
      </p:sp>
      <p:pic>
        <p:nvPicPr>
          <p:cNvPr id="105" name="Google Shape;105;p18"/>
          <p:cNvPicPr preferRelativeResize="0"/>
          <p:nvPr/>
        </p:nvPicPr>
        <p:blipFill>
          <a:blip r:embed="rId3">
            <a:alphaModFix/>
          </a:blip>
          <a:stretch>
            <a:fillRect/>
          </a:stretch>
        </p:blipFill>
        <p:spPr>
          <a:xfrm>
            <a:off x="5648200" y="2063250"/>
            <a:ext cx="2372599" cy="988399"/>
          </a:xfrm>
          <a:prstGeom prst="rect">
            <a:avLst/>
          </a:prstGeom>
          <a:noFill/>
          <a:ln>
            <a:noFill/>
          </a:ln>
        </p:spPr>
      </p:pic>
      <p:pic>
        <p:nvPicPr>
          <p:cNvPr id="106" name="Google Shape;106;p18"/>
          <p:cNvPicPr preferRelativeResize="0"/>
          <p:nvPr/>
        </p:nvPicPr>
        <p:blipFill>
          <a:blip r:embed="rId4">
            <a:alphaModFix/>
          </a:blip>
          <a:stretch>
            <a:fillRect/>
          </a:stretch>
        </p:blipFill>
        <p:spPr>
          <a:xfrm>
            <a:off x="4843575" y="3225927"/>
            <a:ext cx="1493150" cy="1493150"/>
          </a:xfrm>
          <a:prstGeom prst="rect">
            <a:avLst/>
          </a:prstGeom>
          <a:noFill/>
          <a:ln>
            <a:noFill/>
          </a:ln>
        </p:spPr>
      </p:pic>
      <p:sp>
        <p:nvSpPr>
          <p:cNvPr id="107" name="Google Shape;107;p18"/>
          <p:cNvSpPr/>
          <p:nvPr/>
        </p:nvSpPr>
        <p:spPr>
          <a:xfrm>
            <a:off x="-2583550" y="1439250"/>
            <a:ext cx="1132500" cy="11325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 name="Google Shape;108;p18"/>
          <p:cNvPicPr preferRelativeResize="0"/>
          <p:nvPr/>
        </p:nvPicPr>
        <p:blipFill>
          <a:blip r:embed="rId5">
            <a:alphaModFix/>
          </a:blip>
          <a:stretch>
            <a:fillRect/>
          </a:stretch>
        </p:blipFill>
        <p:spPr>
          <a:xfrm>
            <a:off x="6499950" y="-78700"/>
            <a:ext cx="1967675" cy="1967675"/>
          </a:xfrm>
          <a:prstGeom prst="rect">
            <a:avLst/>
          </a:prstGeom>
          <a:noFill/>
          <a:ln>
            <a:noFill/>
          </a:ln>
        </p:spPr>
      </p:pic>
      <p:pic>
        <p:nvPicPr>
          <p:cNvPr id="109" name="Google Shape;109;p18"/>
          <p:cNvPicPr preferRelativeResize="0"/>
          <p:nvPr/>
        </p:nvPicPr>
        <p:blipFill>
          <a:blip r:embed="rId6">
            <a:alphaModFix/>
          </a:blip>
          <a:stretch>
            <a:fillRect/>
          </a:stretch>
        </p:blipFill>
        <p:spPr>
          <a:xfrm>
            <a:off x="6597844" y="3225925"/>
            <a:ext cx="2248504" cy="14931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Yesterday I went out on the kayak (Adam B)</a:t>
            </a:r>
            <a:endParaRPr/>
          </a:p>
        </p:txBody>
      </p:sp>
      <p:sp>
        <p:nvSpPr>
          <p:cNvPr id="115" name="Google Shape;115;p1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 name="Google Shape;116;p19"/>
          <p:cNvPicPr preferRelativeResize="0"/>
          <p:nvPr/>
        </p:nvPicPr>
        <p:blipFill>
          <a:blip r:embed="rId3">
            <a:alphaModFix/>
          </a:blip>
          <a:stretch>
            <a:fillRect/>
          </a:stretch>
        </p:blipFill>
        <p:spPr>
          <a:xfrm>
            <a:off x="-65275" y="1787925"/>
            <a:ext cx="2676452" cy="3415951"/>
          </a:xfrm>
          <a:prstGeom prst="rect">
            <a:avLst/>
          </a:prstGeom>
          <a:noFill/>
          <a:ln>
            <a:noFill/>
          </a:ln>
        </p:spPr>
      </p:pic>
      <p:pic>
        <p:nvPicPr>
          <p:cNvPr id="117" name="Google Shape;117;p19"/>
          <p:cNvPicPr preferRelativeResize="0"/>
          <p:nvPr/>
        </p:nvPicPr>
        <p:blipFill>
          <a:blip r:embed="rId4">
            <a:alphaModFix/>
          </a:blip>
          <a:stretch>
            <a:fillRect/>
          </a:stretch>
        </p:blipFill>
        <p:spPr>
          <a:xfrm>
            <a:off x="2611174" y="1605187"/>
            <a:ext cx="3094353" cy="4125774"/>
          </a:xfrm>
          <a:prstGeom prst="rect">
            <a:avLst/>
          </a:prstGeom>
          <a:noFill/>
          <a:ln>
            <a:noFill/>
          </a:ln>
        </p:spPr>
      </p:pic>
      <p:pic>
        <p:nvPicPr>
          <p:cNvPr id="118" name="Google Shape;118;p19"/>
          <p:cNvPicPr preferRelativeResize="0"/>
          <p:nvPr/>
        </p:nvPicPr>
        <p:blipFill>
          <a:blip r:embed="rId5">
            <a:alphaModFix/>
          </a:blip>
          <a:stretch>
            <a:fillRect/>
          </a:stretch>
        </p:blipFill>
        <p:spPr>
          <a:xfrm>
            <a:off x="6049650" y="1605174"/>
            <a:ext cx="3094353" cy="359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00" y="445025"/>
            <a:ext cx="8520600" cy="818700"/>
          </a:xfrm>
          <a:prstGeom prst="rect">
            <a:avLst/>
          </a:prstGeom>
          <a:solidFill>
            <a:srgbClr val="FFFF00"/>
          </a:solidFill>
        </p:spPr>
        <p:txBody>
          <a:bodyPr spcFirstLastPara="1" wrap="square" lIns="91425" tIns="91425" rIns="91425" bIns="91425" anchor="b" anchorCtr="0">
            <a:noAutofit/>
          </a:bodyPr>
          <a:lstStyle/>
          <a:p>
            <a:pPr marL="0" lvl="0" indent="0" algn="l" rtl="0">
              <a:spcBef>
                <a:spcPts val="0"/>
              </a:spcBef>
              <a:spcAft>
                <a:spcPts val="0"/>
              </a:spcAft>
              <a:buNone/>
            </a:pPr>
            <a:r>
              <a:rPr lang="en-GB" sz="2500"/>
              <a:t>Humza Riaz -  </a:t>
            </a:r>
            <a:r>
              <a:rPr lang="en-GB" sz="2500">
                <a:solidFill>
                  <a:srgbClr val="000000"/>
                </a:solidFill>
              </a:rPr>
              <a:t>Research on American President, </a:t>
            </a:r>
            <a:endParaRPr sz="2500">
              <a:solidFill>
                <a:srgbClr val="000000"/>
              </a:solidFill>
            </a:endParaRPr>
          </a:p>
          <a:p>
            <a:pPr marL="0" lvl="0" indent="0" algn="l" rtl="0">
              <a:spcBef>
                <a:spcPts val="0"/>
              </a:spcBef>
              <a:spcAft>
                <a:spcPts val="0"/>
              </a:spcAft>
              <a:buNone/>
            </a:pPr>
            <a:r>
              <a:rPr lang="en-GB" sz="2500">
                <a:solidFill>
                  <a:srgbClr val="000000"/>
                </a:solidFill>
              </a:rPr>
              <a:t>Thomas Jefferson</a:t>
            </a:r>
            <a:endParaRPr sz="2400">
              <a:solidFill>
                <a:srgbClr val="000000"/>
              </a:solidFill>
            </a:endParaRPr>
          </a:p>
          <a:p>
            <a:pPr marL="0" lvl="0" indent="0" algn="l" rtl="0">
              <a:spcBef>
                <a:spcPts val="0"/>
              </a:spcBef>
              <a:spcAft>
                <a:spcPts val="0"/>
              </a:spcAft>
              <a:buNone/>
            </a:pPr>
            <a:endParaRPr/>
          </a:p>
        </p:txBody>
      </p:sp>
      <p:sp>
        <p:nvSpPr>
          <p:cNvPr id="124" name="Google Shape;124;p20"/>
          <p:cNvSpPr txBox="1">
            <a:spLocks noGrp="1"/>
          </p:cNvSpPr>
          <p:nvPr>
            <p:ph type="body" idx="1"/>
          </p:nvPr>
        </p:nvSpPr>
        <p:spPr>
          <a:xfrm>
            <a:off x="311709" y="1635301"/>
            <a:ext cx="8520600" cy="350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00000"/>
                </a:solidFill>
              </a:rPr>
              <a:t>Thomas Jefferson was a lawyer, diplomat, architect, philosopher, author and the third president of America. He had four children called Mary, Randolph, Madison and Eston Jefferson. He was also known as the ‘father’ of America. Thomas was 83 years old when he died. He was also born in year 1743.</a:t>
            </a:r>
            <a:endParaRPr sz="1100">
              <a:solidFill>
                <a:srgbClr val="000000"/>
              </a:solidFill>
            </a:endParaRPr>
          </a:p>
          <a:p>
            <a:pPr marL="0" lvl="0" indent="0" algn="l" rtl="0">
              <a:spcBef>
                <a:spcPts val="800"/>
              </a:spcBef>
              <a:spcAft>
                <a:spcPts val="0"/>
              </a:spcAft>
              <a:buNone/>
            </a:pPr>
            <a:endParaRPr sz="1100">
              <a:solidFill>
                <a:srgbClr val="000000"/>
              </a:solidFill>
            </a:endParaRPr>
          </a:p>
          <a:p>
            <a:pPr marL="0" lvl="0" indent="0" algn="l" rtl="0">
              <a:spcBef>
                <a:spcPts val="800"/>
              </a:spcBef>
              <a:spcAft>
                <a:spcPts val="0"/>
              </a:spcAft>
              <a:buNone/>
            </a:pPr>
            <a:r>
              <a:rPr lang="en-GB" sz="1100">
                <a:solidFill>
                  <a:srgbClr val="000000"/>
                </a:solidFill>
              </a:rPr>
              <a:t>Thomas died because of uremia and cancer. His last words were ” </a:t>
            </a:r>
            <a:r>
              <a:rPr lang="en-GB" sz="1100" b="1" i="1">
                <a:solidFill>
                  <a:srgbClr val="000000"/>
                </a:solidFill>
              </a:rPr>
              <a:t>no, doctor, nothing more</a:t>
            </a:r>
            <a:r>
              <a:rPr lang="en-GB" sz="1100">
                <a:solidFill>
                  <a:srgbClr val="000000"/>
                </a:solidFill>
              </a:rPr>
              <a:t>,”</a:t>
            </a:r>
            <a:endParaRPr sz="1100">
              <a:solidFill>
                <a:srgbClr val="000000"/>
              </a:solidFill>
            </a:endParaRPr>
          </a:p>
          <a:p>
            <a:pPr marL="0" lvl="0" indent="0" algn="l" rtl="0">
              <a:spcBef>
                <a:spcPts val="800"/>
              </a:spcBef>
              <a:spcAft>
                <a:spcPts val="0"/>
              </a:spcAft>
              <a:buNone/>
            </a:pPr>
            <a:r>
              <a:rPr lang="en-GB" sz="1100">
                <a:solidFill>
                  <a:srgbClr val="000000"/>
                </a:solidFill>
              </a:rPr>
              <a:t>John Adams was the second president of America. His last words were “Thomas Jefferson survives.” But Thomas Jefferson was already dead.John Adams was Thomas Jefferson’s best friend. Some people say John Adams saw a ghost. Some people say he was mistaken. Thomas Jefferson’s wife was called Maratha Jefferson. Thomas was 6ft 2 in tall. He was born in Virginia. His mother was called Jane she was a Ships Captain .  Peter Jefferson was her spouse .His grandmother was called Mary Field. Thousands of us are related to Thomas Jefferson about 18 Thousand.</a:t>
            </a:r>
            <a:endParaRPr sz="1100">
              <a:solidFill>
                <a:srgbClr val="000000"/>
              </a:solidFill>
            </a:endParaRPr>
          </a:p>
          <a:p>
            <a:pPr marL="0" lvl="0" indent="0" algn="l" rtl="0">
              <a:spcBef>
                <a:spcPts val="800"/>
              </a:spcBef>
              <a:spcAft>
                <a:spcPts val="0"/>
              </a:spcAft>
              <a:buNone/>
            </a:pPr>
            <a:r>
              <a:rPr lang="en-GB" sz="1100">
                <a:solidFill>
                  <a:srgbClr val="000000"/>
                </a:solidFill>
              </a:rPr>
              <a:t>If you take a DNA test you will know Thomas Jefferson had a cane because Fernandez told him he looked really cool. Thomas Jefferson agreed with him. Thomas Jefferson would be 377 years old if he was still alive right now. Thomas Jefferson also loved reading books. He didn’t always show what he did in his personal life.</a:t>
            </a:r>
            <a:endParaRPr sz="1100">
              <a:solidFill>
                <a:srgbClr val="000000"/>
              </a:solidFill>
            </a:endParaRPr>
          </a:p>
          <a:p>
            <a:pPr marL="0" lvl="0" indent="0" algn="l" rtl="0">
              <a:spcBef>
                <a:spcPts val="800"/>
              </a:spcBef>
              <a:spcAft>
                <a:spcPts val="0"/>
              </a:spcAft>
              <a:buNone/>
            </a:pPr>
            <a:r>
              <a:rPr lang="en-GB" sz="1100">
                <a:solidFill>
                  <a:srgbClr val="000000"/>
                </a:solidFill>
              </a:rPr>
              <a:t> </a:t>
            </a:r>
            <a:endParaRPr sz="1100">
              <a:solidFill>
                <a:srgbClr val="000000"/>
              </a:solidFill>
            </a:endParaRPr>
          </a:p>
          <a:p>
            <a:pPr marL="0" lvl="0" indent="0" algn="l" rtl="0">
              <a:spcBef>
                <a:spcPts val="800"/>
              </a:spcBef>
              <a:spcAft>
                <a:spcPts val="1600"/>
              </a:spcAft>
              <a:buNone/>
            </a:pPr>
            <a:endParaRPr/>
          </a:p>
        </p:txBody>
      </p:sp>
      <p:pic>
        <p:nvPicPr>
          <p:cNvPr id="125" name="Google Shape;125;p20"/>
          <p:cNvPicPr preferRelativeResize="0"/>
          <p:nvPr/>
        </p:nvPicPr>
        <p:blipFill>
          <a:blip r:embed="rId3">
            <a:alphaModFix/>
          </a:blip>
          <a:stretch>
            <a:fillRect/>
          </a:stretch>
        </p:blipFill>
        <p:spPr>
          <a:xfrm>
            <a:off x="7223425" y="1914375"/>
            <a:ext cx="644900" cy="81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11700" y="231850"/>
            <a:ext cx="8520600" cy="100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Humza R - </a:t>
            </a:r>
            <a:r>
              <a:rPr lang="en-GB" sz="2600">
                <a:solidFill>
                  <a:srgbClr val="FF0000"/>
                </a:solidFill>
              </a:rPr>
              <a:t>This week. Cycling, making biscuits and created my dinosaur den in lego workshop</a:t>
            </a:r>
            <a:endParaRPr sz="2600">
              <a:solidFill>
                <a:srgbClr val="FF0000"/>
              </a:solidFill>
            </a:endParaRPr>
          </a:p>
        </p:txBody>
      </p:sp>
      <p:sp>
        <p:nvSpPr>
          <p:cNvPr id="131" name="Google Shape;131;p21"/>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2" name="Google Shape;132;p21"/>
          <p:cNvPicPr preferRelativeResize="0"/>
          <p:nvPr/>
        </p:nvPicPr>
        <p:blipFill>
          <a:blip r:embed="rId3">
            <a:alphaModFix/>
          </a:blip>
          <a:stretch>
            <a:fillRect/>
          </a:stretch>
        </p:blipFill>
        <p:spPr>
          <a:xfrm>
            <a:off x="426575" y="1231975"/>
            <a:ext cx="2893199" cy="3070301"/>
          </a:xfrm>
          <a:prstGeom prst="rect">
            <a:avLst/>
          </a:prstGeom>
          <a:noFill/>
          <a:ln>
            <a:noFill/>
          </a:ln>
        </p:spPr>
      </p:pic>
      <p:pic>
        <p:nvPicPr>
          <p:cNvPr id="133" name="Google Shape;133;p21"/>
          <p:cNvPicPr preferRelativeResize="0"/>
          <p:nvPr/>
        </p:nvPicPr>
        <p:blipFill>
          <a:blip r:embed="rId4">
            <a:alphaModFix/>
          </a:blip>
          <a:stretch>
            <a:fillRect/>
          </a:stretch>
        </p:blipFill>
        <p:spPr>
          <a:xfrm>
            <a:off x="3464972" y="1325525"/>
            <a:ext cx="2726838" cy="3070301"/>
          </a:xfrm>
          <a:prstGeom prst="rect">
            <a:avLst/>
          </a:prstGeom>
          <a:noFill/>
          <a:ln>
            <a:noFill/>
          </a:ln>
        </p:spPr>
      </p:pic>
      <p:pic>
        <p:nvPicPr>
          <p:cNvPr id="134" name="Google Shape;134;p21"/>
          <p:cNvPicPr preferRelativeResize="0"/>
          <p:nvPr/>
        </p:nvPicPr>
        <p:blipFill>
          <a:blip r:embed="rId5">
            <a:alphaModFix/>
          </a:blip>
          <a:stretch>
            <a:fillRect/>
          </a:stretch>
        </p:blipFill>
        <p:spPr>
          <a:xfrm>
            <a:off x="6356625" y="1231975"/>
            <a:ext cx="2214025" cy="316385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507</Words>
  <Application>Microsoft Office PowerPoint</Application>
  <PresentationFormat>On-screen Show (16:9)</PresentationFormat>
  <Paragraphs>54</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Roboto</vt:lpstr>
      <vt:lpstr>Arial</vt:lpstr>
      <vt:lpstr>Material</vt:lpstr>
      <vt:lpstr>What a clever bunch!</vt:lpstr>
      <vt:lpstr>PowerPoint Presentation</vt:lpstr>
      <vt:lpstr>picture(Ruby)</vt:lpstr>
      <vt:lpstr>I LEARNED TO DO A FLIP</vt:lpstr>
      <vt:lpstr>ZOOM (Ruby)</vt:lpstr>
      <vt:lpstr>My weekend                                               Eilidh M</vt:lpstr>
      <vt:lpstr>Yesterday I went out on the kayak (Adam B)</vt:lpstr>
      <vt:lpstr>Humza Riaz -  Research on American President,  Thomas Jefferson </vt:lpstr>
      <vt:lpstr>Humza R - This week. Cycling, making biscuits and created my dinosaur den in lego workshop</vt:lpstr>
      <vt:lpstr>PowerPoint Presentation</vt:lpstr>
      <vt:lpstr>PowerPoint Presentation</vt:lpstr>
      <vt:lpstr>PowerPoint Presentation</vt:lpstr>
      <vt:lpstr>Charlotte</vt:lpstr>
      <vt:lpstr>Ailsa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 clever bunch!</dc:title>
  <dc:creator>Sophie McKendrick</dc:creator>
  <cp:lastModifiedBy>Miss McKendrick</cp:lastModifiedBy>
  <cp:revision>1</cp:revision>
  <dcterms:modified xsi:type="dcterms:W3CDTF">2020-05-18T09:39:35Z</dcterms:modified>
</cp:coreProperties>
</file>