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Lobster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44dfb950c4908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44dfb950c4908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70510a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70510a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70510a1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70510a1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16d4e84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16d4e84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20b83cd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720b83cd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7374b19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7374b19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74aac2e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74aac2e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7376300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7376300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0f95cae7eaafc1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0f95cae7eaafc1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71dc7ce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71dc7ce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76c3440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76c3440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cb0493797de7da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cb0493797de7da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dc01db18d55da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adc01db18d55da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70510a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70510a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0510a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0510a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0510a1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0510a1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57600" y="3199950"/>
            <a:ext cx="4177200" cy="17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3F3F3"/>
                </a:highlight>
              </a:rPr>
              <a:t>What a clever bunch!</a:t>
            </a:r>
            <a:endParaRPr>
              <a:highlight>
                <a:srgbClr val="F3F3F3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3F3F3"/>
                </a:highlight>
              </a:rPr>
              <a:t>P5a’s Home Learning Log</a:t>
            </a:r>
            <a:endParaRPr>
              <a:highlight>
                <a:srgbClr val="F3F3F3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107288" y="16776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Humza Lego workshop . Cafe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17825"/>
            <a:ext cx="8520600" cy="3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Carrie my Lego workshop superviser is sharing my builds on her Facebook page.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75" y="1556850"/>
            <a:ext cx="8147252" cy="32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Menahil 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 am proud because i am reading the biggest book that i have and so far i have read 2 and a half chapters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025" y="1861688"/>
            <a:ext cx="3314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475" y="2159138"/>
            <a:ext cx="33147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59175" y="445025"/>
            <a:ext cx="8520600" cy="572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jasmine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886275" y="1812100"/>
            <a:ext cx="7946100" cy="2756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 am proud because i learned how to fold a papp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Joseph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Lavender I planted is starting to grow.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Humza - lots of cycling helping my sister cycle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91" y="1180801"/>
            <a:ext cx="3397222" cy="3243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2475" y="1180800"/>
            <a:ext cx="3299198" cy="32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Menahil 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I am very proud at my tie dye job my finished result is in 2 weeks 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I was supposed to be smiling in the photo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050" y="2074228"/>
            <a:ext cx="3314700" cy="23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Character (leon) 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have made my ofishal comic character that i will use forever!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9950"/>
            <a:ext cx="8999425" cy="30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JAMIE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 played in the sprinkler and my granny is making my family Corona virus masks in different designs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Humza - life science Lego today. Dinosaur land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4638"/>
            <a:ext cx="8520600" cy="363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500275" y="445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What i have been doing                       Eilidh M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❖"/>
            </a:pPr>
            <a:r>
              <a:rPr lang="en-GB">
                <a:solidFill>
                  <a:srgbClr val="00FFFF"/>
                </a:solidFill>
              </a:rPr>
              <a:t>Had a BBQ</a:t>
            </a:r>
            <a:endParaRPr>
              <a:solidFill>
                <a:srgbClr val="00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❖"/>
            </a:pPr>
            <a:r>
              <a:rPr lang="en-GB">
                <a:solidFill>
                  <a:srgbClr val="00FFFF"/>
                </a:solidFill>
              </a:rPr>
              <a:t>Had a zoom birthday party for olivia’s birthday (in the other class!)</a:t>
            </a:r>
            <a:endParaRPr>
              <a:solidFill>
                <a:srgbClr val="00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❖"/>
            </a:pPr>
            <a:r>
              <a:rPr lang="en-GB">
                <a:solidFill>
                  <a:srgbClr val="00FFFF"/>
                </a:solidFill>
              </a:rPr>
              <a:t>Went out lots of walks,cycles and scoots</a:t>
            </a:r>
            <a:endParaRPr>
              <a:solidFill>
                <a:srgbClr val="00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❖"/>
            </a:pPr>
            <a:r>
              <a:rPr lang="en-GB">
                <a:solidFill>
                  <a:srgbClr val="00FFFF"/>
                </a:solidFill>
              </a:rPr>
              <a:t>Made a den</a:t>
            </a:r>
            <a:endParaRPr>
              <a:solidFill>
                <a:srgbClr val="00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❖"/>
            </a:pPr>
            <a:r>
              <a:rPr lang="en-GB">
                <a:solidFill>
                  <a:srgbClr val="00FFFF"/>
                </a:solidFill>
              </a:rPr>
              <a:t>Played roblox with my friends</a:t>
            </a:r>
            <a:endParaRPr>
              <a:solidFill>
                <a:srgbClr val="00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❖"/>
            </a:pPr>
            <a:r>
              <a:rPr lang="en-GB">
                <a:solidFill>
                  <a:srgbClr val="00FFFF"/>
                </a:solidFill>
              </a:rPr>
              <a:t>Made chocolate brownies with my sister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50" y="3447825"/>
            <a:ext cx="1217325" cy="12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4075" y="3407650"/>
            <a:ext cx="1938400" cy="12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1475" y="3988181"/>
            <a:ext cx="3049725" cy="71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2400" y="1987675"/>
            <a:ext cx="2079725" cy="14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noor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have been doing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. some sumdog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. some arts and crafts playing with my little sister#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. and some i pad time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.facetime my little cousin ( she is 1 and she is sooo cute)</a:t>
            </a:r>
            <a:endParaRPr/>
          </a:p>
        </p:txBody>
      </p:sp>
      <p:cxnSp>
        <p:nvCxnSpPr>
          <p:cNvPr id="78" name="Google Shape;78;p16"/>
          <p:cNvCxnSpPr/>
          <p:nvPr/>
        </p:nvCxnSpPr>
        <p:spPr>
          <a:xfrm>
            <a:off x="1111775" y="913700"/>
            <a:ext cx="613500" cy="6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Humza Lego class on Zoom. Engineering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/>
              <a:t>Tower, bridge and the on red plate is a playground. Monkey bars swing see saw and more</a:t>
            </a:r>
            <a:endParaRPr sz="14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81625"/>
            <a:ext cx="4183424" cy="25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123" y="1850794"/>
            <a:ext cx="4084624" cy="223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194894" y="491401"/>
            <a:ext cx="8520600" cy="4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Humza - Arabic class on line</a:t>
            </a:r>
            <a:endParaRPr sz="300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700" y="1382650"/>
            <a:ext cx="5972600" cy="332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 have been proud of riding a big bike because i was to scared of riding a big bike but then my dad tought me how to ride a big bike in 3 days i lernt how to ride a big bike.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With my whole family i walked a hour or 2 and we had a picnic there. I lernet how to play with a drum my dad tought me and it was really fun it took me 7 days to lern how to play it and i was really happy.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Me and my mum waterd the plants i really like watering plants because i want to see the height of it. We also have a bird feeder and i like how we feed birds that are hungry.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On-screen Show (16:9)</PresentationFormat>
  <Paragraphs>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Lobster</vt:lpstr>
      <vt:lpstr>Simple Light</vt:lpstr>
      <vt:lpstr>What a clever bunch! P5a’s Home Learning Log</vt:lpstr>
      <vt:lpstr>Humza - life science Lego today. Dinosaur land  </vt:lpstr>
      <vt:lpstr>What i have been doing                       Eilidh M</vt:lpstr>
      <vt:lpstr>noor</vt:lpstr>
      <vt:lpstr>Humza Lego class on Zoom. Engineering</vt:lpstr>
      <vt:lpstr>Humza - Arabic class on line</vt:lpstr>
      <vt:lpstr>PowerPoint Presentation</vt:lpstr>
      <vt:lpstr>PowerPoint Presentation</vt:lpstr>
      <vt:lpstr>PowerPoint Presentation</vt:lpstr>
      <vt:lpstr>Humza Lego workshop . Cafe</vt:lpstr>
      <vt:lpstr>Menahil </vt:lpstr>
      <vt:lpstr>jasmine</vt:lpstr>
      <vt:lpstr>Joseph</vt:lpstr>
      <vt:lpstr>Humza - lots of cycling helping my sister cycle</vt:lpstr>
      <vt:lpstr>Menahil </vt:lpstr>
      <vt:lpstr>Character (leon) </vt:lpstr>
      <vt:lpstr>JAMIE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 clever bunch! P5a’s Home Learning Log</dc:title>
  <dc:creator>Sophie McKendrick</dc:creator>
  <cp:lastModifiedBy>Sophie McKendrick</cp:lastModifiedBy>
  <cp:revision>1</cp:revision>
  <dcterms:modified xsi:type="dcterms:W3CDTF">2020-05-08T09:47:27Z</dcterms:modified>
</cp:coreProperties>
</file>