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6" r:id="rId3"/>
    <p:sldId id="270" r:id="rId4"/>
    <p:sldId id="271" r:id="rId5"/>
    <p:sldId id="273" r:id="rId6"/>
    <p:sldId id="272" r:id="rId7"/>
    <p:sldId id="274" r:id="rId8"/>
    <p:sldId id="264" r:id="rId9"/>
    <p:sldId id="275" r:id="rId10"/>
    <p:sldId id="276" r:id="rId11"/>
    <p:sldId id="277" r:id="rId12"/>
    <p:sldId id="278" r:id="rId13"/>
    <p:sldId id="287" r:id="rId14"/>
    <p:sldId id="279" r:id="rId15"/>
    <p:sldId id="288" r:id="rId16"/>
    <p:sldId id="267" r:id="rId17"/>
    <p:sldId id="280" r:id="rId18"/>
    <p:sldId id="281" r:id="rId19"/>
    <p:sldId id="282" r:id="rId20"/>
    <p:sldId id="283" r:id="rId21"/>
    <p:sldId id="284" r:id="rId22"/>
    <p:sldId id="289" r:id="rId23"/>
    <p:sldId id="285" r:id="rId24"/>
    <p:sldId id="263" r:id="rId25"/>
    <p:sldId id="261" r:id="rId26"/>
    <p:sldId id="262" r:id="rId27"/>
    <p:sldId id="257" r:id="rId28"/>
    <p:sldId id="258" r:id="rId29"/>
    <p:sldId id="259" r:id="rId30"/>
    <p:sldId id="260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1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2A612B72-F171-4AE5-A637-5707C9C92186}" type="datetimeFigureOut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02/11/2017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7FD8-791F-4EA5-AF4A-29AA2246A7BC}" type="slidenum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4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2B72-F171-4AE5-A637-5707C9C92186}" type="datetimeFigureOut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02/11/2017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7FD8-791F-4EA5-AF4A-29AA2246A7BC}" type="slidenum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6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2B72-F171-4AE5-A637-5707C9C92186}" type="datetimeFigureOut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02/11/2017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7FD8-791F-4EA5-AF4A-29AA2246A7BC}" type="slidenum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D2FC7031-851B-41E1-893F-54765E2AB0B4}" type="datetimeFigureOut">
              <a:rPr lang="en-GB" smtClean="0"/>
              <a:t>02/11/2017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B7B2-6983-49B8-9A5F-0BE7268EEAF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7031-851B-41E1-893F-54765E2AB0B4}" type="datetimeFigureOut">
              <a:rPr lang="en-GB" smtClean="0"/>
              <a:t>02/11/2017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B7B2-6983-49B8-9A5F-0BE7268EEAF0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7031-851B-41E1-893F-54765E2AB0B4}" type="datetimeFigureOut">
              <a:rPr lang="en-GB" smtClean="0"/>
              <a:t>02/11/2017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B7B2-6983-49B8-9A5F-0BE7268EEAF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7031-851B-41E1-893F-54765E2AB0B4}" type="datetimeFigureOut">
              <a:rPr lang="en-GB" smtClean="0"/>
              <a:t>02/11/2017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B7B2-6983-49B8-9A5F-0BE7268EEAF0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7031-851B-41E1-893F-54765E2AB0B4}" type="datetimeFigureOut">
              <a:rPr lang="en-GB" smtClean="0"/>
              <a:t>02/11/2017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B7B2-6983-49B8-9A5F-0BE7268EEAF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7031-851B-41E1-893F-54765E2AB0B4}" type="datetimeFigureOut">
              <a:rPr lang="en-GB" smtClean="0"/>
              <a:t>02/11/2017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B7B2-6983-49B8-9A5F-0BE7268EEAF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7031-851B-41E1-893F-54765E2AB0B4}" type="datetimeFigureOut">
              <a:rPr lang="en-GB" smtClean="0"/>
              <a:t>02/11/2017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B7B2-6983-49B8-9A5F-0BE7268EEAF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7031-851B-41E1-893F-54765E2AB0B4}" type="datetimeFigureOut">
              <a:rPr lang="en-GB" smtClean="0"/>
              <a:t>02/11/2017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B7B2-6983-49B8-9A5F-0BE7268EEAF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2B72-F171-4AE5-A637-5707C9C92186}" type="datetimeFigureOut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02/11/2017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7FD8-791F-4EA5-AF4A-29AA2246A7BC}" type="slidenum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9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7031-851B-41E1-893F-54765E2AB0B4}" type="datetimeFigureOut">
              <a:rPr lang="en-GB" smtClean="0"/>
              <a:t>02/11/2017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B7B2-6983-49B8-9A5F-0BE7268EEAF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7031-851B-41E1-893F-54765E2AB0B4}" type="datetimeFigureOut">
              <a:rPr lang="en-GB" smtClean="0"/>
              <a:t>02/11/2017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B7B2-6983-49B8-9A5F-0BE7268EEAF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C7031-851B-41E1-893F-54765E2AB0B4}" type="datetimeFigureOut">
              <a:rPr lang="en-GB" smtClean="0"/>
              <a:t>02/11/2017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B7B2-6983-49B8-9A5F-0BE7268EEAF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2B72-F171-4AE5-A637-5707C9C92186}" type="datetimeFigureOut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02/11/2017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7FD8-791F-4EA5-AF4A-29AA2246A7BC}" type="slidenum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4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2B72-F171-4AE5-A637-5707C9C92186}" type="datetimeFigureOut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02/11/2017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7FD8-791F-4EA5-AF4A-29AA2246A7BC}" type="slidenum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2B72-F171-4AE5-A637-5707C9C92186}" type="datetimeFigureOut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02/11/2017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7FD8-791F-4EA5-AF4A-29AA2246A7BC}" type="slidenum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68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2B72-F171-4AE5-A637-5707C9C92186}" type="datetimeFigureOut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02/11/2017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7FD8-791F-4EA5-AF4A-29AA2246A7BC}" type="slidenum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4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2B72-F171-4AE5-A637-5707C9C92186}" type="datetimeFigureOut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02/11/2017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7FD8-791F-4EA5-AF4A-29AA2246A7BC}" type="slidenum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6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2B72-F171-4AE5-A637-5707C9C92186}" type="datetimeFigureOut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02/11/2017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7FD8-791F-4EA5-AF4A-29AA2246A7BC}" type="slidenum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64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2B72-F171-4AE5-A637-5707C9C92186}" type="datetimeFigureOut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02/11/2017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7FD8-791F-4EA5-AF4A-29AA2246A7BC}" type="slidenum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6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2A612B72-F171-4AE5-A637-5707C9C92186}" type="datetimeFigureOut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02/11/2017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2EB57FD8-791F-4EA5-AF4A-29AA2246A7BC}" type="slidenum">
              <a:rPr lang="en-GB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GB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7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2FC7031-851B-41E1-893F-54765E2AB0B4}" type="datetimeFigureOut">
              <a:rPr lang="en-GB" smtClean="0"/>
              <a:t>02/11/2017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4651B7B2-6983-49B8-9A5F-0BE7268EEAF0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Victorians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P6a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350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Victorian jobs</a:t>
            </a:r>
            <a:endParaRPr lang="en-GB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7"/>
          <a:stretch/>
        </p:blipFill>
        <p:spPr bwMode="auto">
          <a:xfrm>
            <a:off x="971600" y="2461050"/>
            <a:ext cx="4608512" cy="16065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92896"/>
            <a:ext cx="2168362" cy="28689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0" b="24042"/>
          <a:stretch/>
        </p:blipFill>
        <p:spPr bwMode="auto">
          <a:xfrm>
            <a:off x="2051720" y="4293096"/>
            <a:ext cx="2808312" cy="14679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33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Victorian art</a:t>
            </a:r>
            <a:endParaRPr lang="en-GB" dirty="0"/>
          </a:p>
        </p:txBody>
      </p:sp>
      <p:pic>
        <p:nvPicPr>
          <p:cNvPr id="27650" name="Picture 2" descr="D:\DCIM\101MSDCF\DSC0059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1" t="9685" r="8464" b="7099"/>
          <a:stretch/>
        </p:blipFill>
        <p:spPr bwMode="auto">
          <a:xfrm rot="5400000">
            <a:off x="2697629" y="2663348"/>
            <a:ext cx="3260776" cy="2536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D:\DCIM\101MSDCF\DSC005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t="4221" r="10621" b="12449"/>
          <a:stretch/>
        </p:blipFill>
        <p:spPr bwMode="auto">
          <a:xfrm rot="5400000">
            <a:off x="5345695" y="2655303"/>
            <a:ext cx="3240358" cy="2483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D:\DCIM\101MSDCF\DSC005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0" t="6701" r="14175" b="8276"/>
          <a:stretch/>
        </p:blipFill>
        <p:spPr bwMode="auto">
          <a:xfrm rot="5400000">
            <a:off x="257701" y="2918762"/>
            <a:ext cx="3312369" cy="20285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45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Victorian house</a:t>
            </a:r>
            <a:endParaRPr lang="en-GB" dirty="0"/>
          </a:p>
        </p:txBody>
      </p:sp>
      <p:pic>
        <p:nvPicPr>
          <p:cNvPr id="28674" name="Picture 2" descr="D:\DCIM\101MSDCF\DSC0059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4" t="16163" r="8065" b="12409"/>
          <a:stretch/>
        </p:blipFill>
        <p:spPr bwMode="auto">
          <a:xfrm rot="5400000">
            <a:off x="843034" y="2909494"/>
            <a:ext cx="3298371" cy="21771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D:\DCIM\101MSDCF\DSC005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5" t="4580" r="7502" b="7277"/>
          <a:stretch/>
        </p:blipFill>
        <p:spPr bwMode="auto">
          <a:xfrm rot="5400000">
            <a:off x="4892633" y="2676318"/>
            <a:ext cx="3212006" cy="25571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89107" y="3212976"/>
            <a:ext cx="1224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We tried to put lots of detail and Victorian features in our houses.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297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Art ~ William </a:t>
            </a:r>
            <a:r>
              <a:rPr lang="en-GB" dirty="0" err="1" smtClean="0"/>
              <a:t>morris</a:t>
            </a:r>
            <a:endParaRPr lang="en-GB" dirty="0"/>
          </a:p>
        </p:txBody>
      </p:sp>
      <p:pic>
        <p:nvPicPr>
          <p:cNvPr id="2050" name="Picture 2" descr="F:\DCIM\101MSDCF\DSC005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" t="4189" b="12862"/>
          <a:stretch/>
        </p:blipFill>
        <p:spPr bwMode="auto">
          <a:xfrm>
            <a:off x="971600" y="2495349"/>
            <a:ext cx="3416132" cy="2281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DCIM\101MSDCF\DSC005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5345" r="4300" b="17832"/>
          <a:stretch/>
        </p:blipFill>
        <p:spPr bwMode="auto">
          <a:xfrm>
            <a:off x="4572000" y="2495349"/>
            <a:ext cx="3432748" cy="2281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43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F:\DCIM\101MSDCF\DSC006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" t="2312" r="-1211" b="9599"/>
          <a:stretch/>
        </p:blipFill>
        <p:spPr bwMode="auto">
          <a:xfrm>
            <a:off x="899592" y="2420888"/>
            <a:ext cx="3522370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DCIM\101MSDCF\DSC006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6" t="5263" r="6184" b="17053"/>
          <a:stretch/>
        </p:blipFill>
        <p:spPr bwMode="auto">
          <a:xfrm>
            <a:off x="4644008" y="2401866"/>
            <a:ext cx="3445845" cy="2367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0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Robert Louis Stevenson</a:t>
            </a:r>
            <a:endParaRPr lang="en-GB" dirty="0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92896"/>
            <a:ext cx="1884412" cy="281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6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Charles Dickens</a:t>
            </a:r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92896"/>
            <a:ext cx="546749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79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Florence nightingale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56" y="2477895"/>
            <a:ext cx="2127688" cy="296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0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Prince albert</a:t>
            </a:r>
            <a:endParaRPr lang="en-GB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20888"/>
            <a:ext cx="242187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14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Victorian inventions</a:t>
            </a:r>
            <a:endParaRPr lang="en-GB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0" b="8469"/>
          <a:stretch/>
        </p:blipFill>
        <p:spPr bwMode="auto">
          <a:xfrm>
            <a:off x="6300192" y="2376693"/>
            <a:ext cx="1780634" cy="1653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1" r="31414"/>
          <a:stretch/>
        </p:blipFill>
        <p:spPr bwMode="auto">
          <a:xfrm>
            <a:off x="971600" y="2218335"/>
            <a:ext cx="889314" cy="1556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21088"/>
            <a:ext cx="3370922" cy="1552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09" y="2372795"/>
            <a:ext cx="1512168" cy="1401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3" r="6341" b="12836"/>
          <a:stretch/>
        </p:blipFill>
        <p:spPr bwMode="auto">
          <a:xfrm>
            <a:off x="3779912" y="2422946"/>
            <a:ext cx="2144485" cy="15525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77" y="3953728"/>
            <a:ext cx="2667000" cy="1714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Queen Victoria</a:t>
            </a:r>
            <a:endParaRPr lang="en-GB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48880"/>
            <a:ext cx="2273027" cy="31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Victorian schools</a:t>
            </a:r>
            <a:endParaRPr lang="en-GB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7627"/>
            <a:ext cx="3845376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8"/>
            <a:ext cx="1944241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7" r="16315" b="4932"/>
          <a:stretch/>
        </p:blipFill>
        <p:spPr bwMode="auto">
          <a:xfrm>
            <a:off x="7020272" y="2665749"/>
            <a:ext cx="1143000" cy="2390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76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writing</a:t>
            </a:r>
            <a:endParaRPr lang="en-GB" dirty="0"/>
          </a:p>
        </p:txBody>
      </p:sp>
      <p:pic>
        <p:nvPicPr>
          <p:cNvPr id="1026" name="Picture 2" descr="http://www.victorianlondon.org/districts/regentstreet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166" y="2308154"/>
            <a:ext cx="6264696" cy="334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3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Maths</a:t>
            </a:r>
            <a:endParaRPr lang="en-GB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6" t="20068" r="19524"/>
          <a:stretch/>
        </p:blipFill>
        <p:spPr bwMode="auto">
          <a:xfrm>
            <a:off x="5868144" y="2348880"/>
            <a:ext cx="1948543" cy="1279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t="20545" r="14699"/>
          <a:stretch/>
        </p:blipFill>
        <p:spPr bwMode="auto">
          <a:xfrm>
            <a:off x="6084168" y="3861048"/>
            <a:ext cx="1676401" cy="1468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46573"/>
            <a:ext cx="3019425" cy="1514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607" name="Picture 7" descr="Image result for victorian money guine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75"/>
          <a:stretch/>
        </p:blipFill>
        <p:spPr bwMode="auto">
          <a:xfrm>
            <a:off x="1270518" y="4223785"/>
            <a:ext cx="3514983" cy="1187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91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summerlee</a:t>
            </a:r>
            <a:endParaRPr lang="en-GB" dirty="0"/>
          </a:p>
        </p:txBody>
      </p:sp>
      <p:pic>
        <p:nvPicPr>
          <p:cNvPr id="7170" name="Picture 2" descr="D:\DCIM\101MSDCF\DSC004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36912"/>
            <a:ext cx="3744416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DCIM\101MSDCF\DSC004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29272"/>
            <a:ext cx="3312368" cy="2716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65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Victorian rooms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 descr="D:\DCIM\101MSDCF\DSC004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492896"/>
            <a:ext cx="3576563" cy="3100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DCIM\101MSDCF\DSC00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409" y="2434688"/>
            <a:ext cx="3423862" cy="3158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14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Victorian games</a:t>
            </a:r>
            <a:endParaRPr lang="en-GB" dirty="0"/>
          </a:p>
        </p:txBody>
      </p:sp>
      <p:pic>
        <p:nvPicPr>
          <p:cNvPr id="5122" name="Picture 2" descr="D:\DCIM\101MSDCF\DSC0041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3" r="8050" b="32842"/>
          <a:stretch/>
        </p:blipFill>
        <p:spPr bwMode="auto">
          <a:xfrm>
            <a:off x="899592" y="2492896"/>
            <a:ext cx="2687444" cy="2067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DCIM\101MSDCF\DSC004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t="12081" b="13199"/>
          <a:stretch/>
        </p:blipFill>
        <p:spPr bwMode="auto">
          <a:xfrm>
            <a:off x="3707904" y="2492896"/>
            <a:ext cx="4481180" cy="2754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88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games were great!</a:t>
            </a:r>
            <a:endParaRPr lang="en-GB" dirty="0"/>
          </a:p>
        </p:txBody>
      </p:sp>
      <p:pic>
        <p:nvPicPr>
          <p:cNvPr id="4098" name="Picture 2" descr="D:\DCIM\101MSDCF\DSC004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/>
          <a:stretch/>
        </p:blipFill>
        <p:spPr bwMode="auto">
          <a:xfrm>
            <a:off x="1331640" y="2348880"/>
            <a:ext cx="2855103" cy="2965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CIM\101MSDCF\DSC004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r="36803"/>
          <a:stretch/>
        </p:blipFill>
        <p:spPr bwMode="auto">
          <a:xfrm>
            <a:off x="5076056" y="2348880"/>
            <a:ext cx="2592288" cy="3311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31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412776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Writing with ink &amp; chalk</a:t>
            </a:r>
            <a:endParaRPr lang="en-GB" dirty="0"/>
          </a:p>
        </p:txBody>
      </p:sp>
      <p:pic>
        <p:nvPicPr>
          <p:cNvPr id="3074" name="Picture 2" descr="D:\DCIM\101MSDCF\DSC0040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860032" y="2218184"/>
            <a:ext cx="3384376" cy="2538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CIM\101MSDCF\DSC004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" t="6140" r="8014" b="23537"/>
          <a:stretch/>
        </p:blipFill>
        <p:spPr bwMode="auto">
          <a:xfrm>
            <a:off x="1619672" y="3805807"/>
            <a:ext cx="3348626" cy="1986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DCIM\101MSDCF\DSC004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44"/>
          <a:stretch/>
        </p:blipFill>
        <p:spPr bwMode="auto">
          <a:xfrm rot="5400000">
            <a:off x="1179342" y="1849049"/>
            <a:ext cx="1808650" cy="208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8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2480320" cy="6858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Our trip</a:t>
            </a:r>
            <a:endParaRPr lang="en-GB" dirty="0"/>
          </a:p>
        </p:txBody>
      </p:sp>
      <p:pic>
        <p:nvPicPr>
          <p:cNvPr id="2050" name="Picture 2" descr="D:\DCIM\101MSDCF\DSC004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9"/>
          <a:stretch/>
        </p:blipFill>
        <p:spPr bwMode="auto">
          <a:xfrm>
            <a:off x="5220072" y="3825541"/>
            <a:ext cx="3096344" cy="1695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CIM\101MSDCF\DSC004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8"/>
          <a:stretch/>
        </p:blipFill>
        <p:spPr bwMode="auto">
          <a:xfrm>
            <a:off x="4211960" y="1628800"/>
            <a:ext cx="4015639" cy="1854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DCIM\101MSDCF\DSC004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28"/>
          <a:stretch/>
        </p:blipFill>
        <p:spPr bwMode="auto">
          <a:xfrm>
            <a:off x="899589" y="3325891"/>
            <a:ext cx="4199829" cy="2191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96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Victorian artefacts</a:t>
            </a:r>
            <a:endParaRPr lang="en-GB" dirty="0"/>
          </a:p>
        </p:txBody>
      </p:sp>
      <p:pic>
        <p:nvPicPr>
          <p:cNvPr id="1026" name="Picture 2" descr="D:\DCIM\101MSDCF\DSC0039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2" b="33159"/>
          <a:stretch/>
        </p:blipFill>
        <p:spPr bwMode="auto">
          <a:xfrm>
            <a:off x="755576" y="3717032"/>
            <a:ext cx="3109667" cy="1981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CIM\101MSDCF\DSC003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71"/>
          <a:stretch/>
        </p:blipFill>
        <p:spPr bwMode="auto">
          <a:xfrm rot="5400000">
            <a:off x="5448433" y="3056623"/>
            <a:ext cx="3570926" cy="1867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CIM\101MSDCF\DSC003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70" b="20191"/>
          <a:stretch/>
        </p:blipFill>
        <p:spPr bwMode="auto">
          <a:xfrm>
            <a:off x="2771800" y="2371063"/>
            <a:ext cx="3298913" cy="2198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84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Rich &amp; poor</a:t>
            </a:r>
            <a:endParaRPr lang="en-GB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83" y="2420888"/>
            <a:ext cx="371993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9"/>
          <a:stretch/>
        </p:blipFill>
        <p:spPr bwMode="auto">
          <a:xfrm>
            <a:off x="4572000" y="2409772"/>
            <a:ext cx="3850162" cy="296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60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2564904"/>
            <a:ext cx="6400800" cy="1728192"/>
          </a:xfrm>
        </p:spPr>
        <p:txBody>
          <a:bodyPr>
            <a:normAutofit/>
          </a:bodyPr>
          <a:lstStyle/>
          <a:p>
            <a:r>
              <a:rPr lang="en-GB" dirty="0" smtClean="0"/>
              <a:t>Thank you for listening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514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ird and Cage Thaumatrop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2138" y="2438400"/>
            <a:ext cx="5418137" cy="3048000"/>
          </a:xfrm>
        </p:spPr>
      </p:pic>
    </p:spTree>
    <p:extLst>
      <p:ext uri="{BB962C8B-B14F-4D97-AF65-F5344CB8AC3E}">
        <p14:creationId xmlns:p14="http://schemas.microsoft.com/office/powerpoint/2010/main" val="326063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Victorian toys</a:t>
            </a:r>
            <a:endParaRPr lang="en-GB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292" y="3737148"/>
            <a:ext cx="19192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48880"/>
            <a:ext cx="4383013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7" y="3789040"/>
            <a:ext cx="26955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53667"/>
            <a:ext cx="16097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12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Victorian food</a:t>
            </a:r>
            <a:endParaRPr lang="en-GB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20888"/>
            <a:ext cx="3802360" cy="3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08" y="2204865"/>
            <a:ext cx="238059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3919556"/>
            <a:ext cx="2334135" cy="174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64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DCIM\101MSDCF\DSC005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45275" y="1730981"/>
            <a:ext cx="4273321" cy="3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DCIM\101MSDCF\DSC005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" r="8863" b="5940"/>
          <a:stretch/>
        </p:blipFill>
        <p:spPr bwMode="auto">
          <a:xfrm rot="5400000">
            <a:off x="634203" y="1620288"/>
            <a:ext cx="4320480" cy="350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91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CIM\101MSDCF\DSC0057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" r="14056" b="3916"/>
          <a:stretch/>
        </p:blipFill>
        <p:spPr bwMode="auto">
          <a:xfrm rot="5400000">
            <a:off x="647564" y="1749064"/>
            <a:ext cx="410445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DCIM\101MSDCF\DSC0057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97"/>
          <a:stretch/>
        </p:blipFill>
        <p:spPr bwMode="auto">
          <a:xfrm rot="5400000">
            <a:off x="4227639" y="1541113"/>
            <a:ext cx="4116708" cy="357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86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CIM\101MSDCF\DSC0057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9" b="12452"/>
          <a:stretch/>
        </p:blipFill>
        <p:spPr bwMode="auto">
          <a:xfrm>
            <a:off x="0" y="0"/>
            <a:ext cx="5434277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DCIM\101MSDCF\DSC005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18015" y="618082"/>
            <a:ext cx="4944065" cy="3707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CIM\101MSDCF\DSC0056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9329"/>
          <a:stretch/>
        </p:blipFill>
        <p:spPr bwMode="auto">
          <a:xfrm>
            <a:off x="0" y="3356991"/>
            <a:ext cx="5436095" cy="35629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4838700"/>
            <a:ext cx="3707905" cy="20193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53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74</Words>
  <Application>Microsoft Office PowerPoint</Application>
  <PresentationFormat>On-screen Show (4:3)</PresentationFormat>
  <Paragraphs>27</Paragraphs>
  <Slides>30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Couture</vt:lpstr>
      <vt:lpstr>1_Couture</vt:lpstr>
      <vt:lpstr>The Victorians</vt:lpstr>
      <vt:lpstr>Queen Victoria</vt:lpstr>
      <vt:lpstr>Rich &amp; poor</vt:lpstr>
      <vt:lpstr>PowerPoint Presentation</vt:lpstr>
      <vt:lpstr>Victorian toys</vt:lpstr>
      <vt:lpstr>Victorian food</vt:lpstr>
      <vt:lpstr>PowerPoint Presentation</vt:lpstr>
      <vt:lpstr>PowerPoint Presentation</vt:lpstr>
      <vt:lpstr>PowerPoint Presentation</vt:lpstr>
      <vt:lpstr>Victorian jobs</vt:lpstr>
      <vt:lpstr>Victorian art</vt:lpstr>
      <vt:lpstr>Victorian house</vt:lpstr>
      <vt:lpstr>Art ~ William morris</vt:lpstr>
      <vt:lpstr>PowerPoint Presentation</vt:lpstr>
      <vt:lpstr>Robert Louis Stevenson</vt:lpstr>
      <vt:lpstr>Charles Dickens</vt:lpstr>
      <vt:lpstr>Florence nightingale</vt:lpstr>
      <vt:lpstr>Prince albert</vt:lpstr>
      <vt:lpstr>Victorian inventions</vt:lpstr>
      <vt:lpstr>Victorian schools</vt:lpstr>
      <vt:lpstr>writing</vt:lpstr>
      <vt:lpstr>Maths</vt:lpstr>
      <vt:lpstr>summerlee</vt:lpstr>
      <vt:lpstr>Victorian rooms</vt:lpstr>
      <vt:lpstr>Victorian games</vt:lpstr>
      <vt:lpstr>The games were great!</vt:lpstr>
      <vt:lpstr>Writing with ink &amp; chalk</vt:lpstr>
      <vt:lpstr>Our trip</vt:lpstr>
      <vt:lpstr>Victorian artefacts</vt:lpstr>
      <vt:lpstr>Thank you for listening  </vt:lpstr>
    </vt:vector>
  </TitlesOfParts>
  <Company>East Renfrewshire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Reynolds</dc:creator>
  <cp:lastModifiedBy>Claire Reynolds</cp:lastModifiedBy>
  <cp:revision>14</cp:revision>
  <dcterms:created xsi:type="dcterms:W3CDTF">2017-11-01T13:33:11Z</dcterms:created>
  <dcterms:modified xsi:type="dcterms:W3CDTF">2017-11-02T15:52:19Z</dcterms:modified>
</cp:coreProperties>
</file>