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0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3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8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3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8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4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4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3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50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5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D6364-8AD3-4030-9F59-5EBFC57867C3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EFA-4686-42B0-8004-9FB1C30AD3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5584"/>
            <a:ext cx="243275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88976"/>
            <a:ext cx="8136904" cy="490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5584"/>
            <a:ext cx="243275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26" y="91750"/>
            <a:ext cx="243275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25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 Hull</dc:creator>
  <cp:lastModifiedBy>Jonathan  Hull</cp:lastModifiedBy>
  <cp:revision>1</cp:revision>
  <dcterms:created xsi:type="dcterms:W3CDTF">2017-02-20T16:03:53Z</dcterms:created>
  <dcterms:modified xsi:type="dcterms:W3CDTF">2017-02-20T16:05:35Z</dcterms:modified>
</cp:coreProperties>
</file>