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79" r:id="rId6"/>
  </p:sldIdLst>
  <p:sldSz cx="7524750" cy="10688638"/>
  <p:notesSz cx="6797675" cy="9926638"/>
  <p:defaultTextStyle>
    <a:defPPr>
      <a:defRPr lang="en-GB"/>
    </a:defPPr>
    <a:lvl1pPr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89463" indent="-1739900"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88450" indent="-3490913"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77913" indent="-5232400"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376900" indent="-6981825"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FF"/>
    <a:srgbClr val="FF33CC"/>
    <a:srgbClr val="F18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3066" y="66"/>
      </p:cViewPr>
      <p:guideLst>
        <p:guide orient="horz" pos="3366"/>
        <p:guide pos="2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2743A-ACE7-4776-96C5-446A7334B941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4538"/>
            <a:ext cx="26193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0A2C5-4901-42D8-A1C2-463C34ABF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54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0A2C5-4901-42D8-A1C2-463C34ABF6D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20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57" y="3320431"/>
            <a:ext cx="6396038" cy="2291125"/>
          </a:xfrm>
          <a:prstGeom prst="rect">
            <a:avLst/>
          </a:prstGeom>
        </p:spPr>
        <p:txBody>
          <a:bodyPr lIns="569737" tIns="284873" rIns="569737" bIns="2848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715" y="6056898"/>
            <a:ext cx="5267325" cy="2731541"/>
          </a:xfrm>
          <a:prstGeom prst="rect">
            <a:avLst/>
          </a:prstGeom>
        </p:spPr>
        <p:txBody>
          <a:bodyPr lIns="569737" tIns="284873" rIns="569737" bIns="28487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94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89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8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7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7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6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64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759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6238" y="9906000"/>
            <a:ext cx="1755775" cy="569913"/>
          </a:xfrm>
          <a:prstGeom prst="rect">
            <a:avLst/>
          </a:prstGeom>
        </p:spPr>
        <p:txBody>
          <a:bodyPr vert="horz" wrap="square" lIns="569737" tIns="284873" rIns="569737" bIns="284873" numCol="1" anchor="t" anchorCtr="0" compatLnSpc="1">
            <a:prstTxWarp prst="textNoShape">
              <a:avLst/>
            </a:prstTxWarp>
          </a:bodyPr>
          <a:lstStyle>
            <a:lvl1pPr defTabSz="4594225">
              <a:defRPr/>
            </a:lvl1pPr>
          </a:lstStyle>
          <a:p>
            <a:fld id="{69E2FBFB-AAA4-4B68-A33D-2846BF38653D}" type="datetimeFigureOut">
              <a:rPr lang="en-GB" altLang="en-US"/>
              <a:pPr/>
              <a:t>20/10/2016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0163" y="9906000"/>
            <a:ext cx="2384425" cy="569913"/>
          </a:xfrm>
          <a:prstGeom prst="rect">
            <a:avLst/>
          </a:prstGeom>
        </p:spPr>
        <p:txBody>
          <a:bodyPr lIns="569737" tIns="284873" rIns="569737" bIns="284873"/>
          <a:lstStyle>
            <a:lvl1pPr defTabSz="459494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92738" y="9906000"/>
            <a:ext cx="1755775" cy="569913"/>
          </a:xfrm>
          <a:prstGeom prst="rect">
            <a:avLst/>
          </a:prstGeom>
        </p:spPr>
        <p:txBody>
          <a:bodyPr vert="horz" wrap="square" lIns="569737" tIns="284873" rIns="569737" bIns="284873" numCol="1" anchor="t" anchorCtr="0" compatLnSpc="1">
            <a:prstTxWarp prst="textNoShape">
              <a:avLst/>
            </a:prstTxWarp>
          </a:bodyPr>
          <a:lstStyle>
            <a:lvl1pPr defTabSz="4594225">
              <a:defRPr/>
            </a:lvl1pPr>
          </a:lstStyle>
          <a:p>
            <a:fld id="{0A4FED63-8E06-490B-9974-1CBD4587D6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08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201409_Marketing Templates_02 TEMPLATES_MAST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7524750" cy="106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defTabSz="4589463" rtl="0" eaLnBrk="1" fontAlgn="base" hangingPunct="1">
        <a:spcBef>
          <a:spcPct val="0"/>
        </a:spcBef>
        <a:spcAft>
          <a:spcPct val="0"/>
        </a:spcAft>
        <a:defRPr sz="441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89463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89463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89463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89463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2848694" algn="ctr" defTabSz="4589558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5697379" algn="ctr" defTabSz="4589558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8546073" algn="ctr" defTabSz="4589558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1394768" algn="ctr" defTabSz="4589558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41700" indent="-3441700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6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56488" indent="-2867025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7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82388" indent="-2293938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71850" indent="-2293938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672425" indent="-2293938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272167" indent="-2297475" algn="l" defTabSz="4594940" rtl="0" eaLnBrk="1" latinLnBrk="0" hangingPunct="1">
        <a:spcBef>
          <a:spcPct val="20000"/>
        </a:spcBef>
        <a:buFont typeface="Arial"/>
        <a:buChar char="•"/>
        <a:defRPr sz="201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7098" indent="-2297475" algn="l" defTabSz="4594940" rtl="0" eaLnBrk="1" latinLnBrk="0" hangingPunct="1">
        <a:spcBef>
          <a:spcPct val="20000"/>
        </a:spcBef>
        <a:buFont typeface="Arial"/>
        <a:buChar char="•"/>
        <a:defRPr sz="20100" kern="1200">
          <a:solidFill>
            <a:schemeClr val="tx1"/>
          </a:solidFill>
          <a:latin typeface="+mn-lt"/>
          <a:ea typeface="+mn-ea"/>
          <a:cs typeface="+mn-cs"/>
        </a:defRPr>
      </a:lvl7pPr>
      <a:lvl8pPr marL="34462038" indent="-2297475" algn="l" defTabSz="4594940" rtl="0" eaLnBrk="1" latinLnBrk="0" hangingPunct="1">
        <a:spcBef>
          <a:spcPct val="20000"/>
        </a:spcBef>
        <a:buFont typeface="Arial"/>
        <a:buChar char="•"/>
        <a:defRPr sz="20100" kern="1200">
          <a:solidFill>
            <a:schemeClr val="tx1"/>
          </a:solidFill>
          <a:latin typeface="+mn-lt"/>
          <a:ea typeface="+mn-ea"/>
          <a:cs typeface="+mn-cs"/>
        </a:defRPr>
      </a:lvl8pPr>
      <a:lvl9pPr marL="39056988" indent="-2297475" algn="l" defTabSz="4594940" rtl="0" eaLnBrk="1" latinLnBrk="0" hangingPunct="1">
        <a:spcBef>
          <a:spcPct val="20000"/>
        </a:spcBef>
        <a:buFont typeface="Arial"/>
        <a:buChar char="•"/>
        <a:defRPr sz="20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1pPr>
      <a:lvl2pPr marL="4594940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2pPr>
      <a:lvl3pPr marL="9189881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84821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9752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5pPr>
      <a:lvl6pPr marL="22974692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6pPr>
      <a:lvl7pPr marL="27569632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7pPr>
      <a:lvl8pPr marL="32164572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9513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quiries@eastrenfrewshirecarers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eastrenfrewshire.gov.uk/erchcp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771133"/>
            <a:ext cx="752475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defTabSz="4589558">
              <a:defRPr/>
            </a:pPr>
            <a:r>
              <a:rPr lang="en-GB" sz="32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PLAY THERAPY WORKSHOP</a:t>
            </a:r>
            <a:endParaRPr lang="en-US" sz="3200" b="1" dirty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008975"/>
            <a:ext cx="7524750" cy="8525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89558">
              <a:defRPr/>
            </a:pPr>
            <a:r>
              <a:rPr lang="pt-BR" sz="1600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We are </a:t>
            </a:r>
            <a:r>
              <a:rPr lang="pt-BR" sz="1600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pleased to invite you to a </a:t>
            </a: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two part </a:t>
            </a:r>
            <a:r>
              <a:rPr lang="pt-BR" sz="1600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play therapy </a:t>
            </a:r>
            <a:r>
              <a:rPr lang="pt-BR" sz="1600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workshop for parents of children with additional support needs.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will take a practical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approach, exploring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importance of play and how play can indicate stages of development. </a:t>
            </a:r>
            <a:endParaRPr lang="en-GB" sz="16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89558">
              <a:defRPr/>
            </a:pPr>
            <a:endParaRPr lang="en-GB" sz="16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89558">
              <a:defRPr/>
            </a:pP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Shuna Mercer, Play Therapist will be facilitating the sessions and will introduce useful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communicating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responding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children. It is important that you attend both sessions.</a:t>
            </a:r>
            <a:endParaRPr lang="pt-BR" sz="1600" dirty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b="1" dirty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FF33CC"/>
                </a:solidFill>
                <a:latin typeface="Arial"/>
                <a:ea typeface="ＭＳ Ｐゴシック" charset="0"/>
                <a:cs typeface="Arial"/>
              </a:rPr>
              <a:t>When</a:t>
            </a:r>
            <a:r>
              <a:rPr lang="pt-BR" sz="1600" dirty="0" smtClean="0">
                <a:solidFill>
                  <a:srgbClr val="FF33CC"/>
                </a:solidFill>
                <a:latin typeface="Arial"/>
                <a:ea typeface="ＭＳ Ｐゴシック" charset="0"/>
                <a:cs typeface="Arial"/>
              </a:rPr>
              <a:t>: </a:t>
            </a:r>
          </a:p>
          <a:p>
            <a:pPr algn="ctr" defTabSz="4589558">
              <a:defRPr/>
            </a:pPr>
            <a:r>
              <a:rPr lang="pt-BR" sz="1600" b="1" u="sng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Thursday </a:t>
            </a: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24th November 2016</a:t>
            </a: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And </a:t>
            </a: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Thursday 1st December</a:t>
            </a: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6.30-8.30pm</a:t>
            </a:r>
          </a:p>
          <a:p>
            <a:pPr algn="ctr" defTabSz="4589558">
              <a:defRPr/>
            </a:pPr>
            <a:endParaRPr lang="pt-BR" sz="1600" b="1" dirty="0" smtClean="0">
              <a:solidFill>
                <a:srgbClr val="FF33CC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FF33CC"/>
                </a:solidFill>
                <a:latin typeface="Arial"/>
                <a:ea typeface="ＭＳ Ｐゴシック" charset="0"/>
                <a:cs typeface="Arial"/>
              </a:rPr>
              <a:t>Where:</a:t>
            </a:r>
          </a:p>
          <a:p>
            <a:pPr algn="ctr" defTabSz="4589558">
              <a:defRPr/>
            </a:pPr>
            <a:endParaRPr lang="pt-BR" sz="1600" b="1" dirty="0">
              <a:solidFill>
                <a:srgbClr val="FF33CC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b="1" dirty="0" smtClean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dirty="0" smtClean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dirty="0" smtClean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dirty="0" smtClean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 smtClean="0">
              <a:solidFill>
                <a:srgbClr val="FF33CC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b="1" dirty="0" smtClean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b="1" dirty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b="1" dirty="0" smtClean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    </a:t>
            </a:r>
            <a:endParaRPr lang="pt-BR" sz="2400" dirty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dirty="0" smtClean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dirty="0" smtClean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dirty="0" smtClean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en-US" sz="140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04" y="5985402"/>
            <a:ext cx="744664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89463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89463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89463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89463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err="1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Abertslund</a:t>
            </a:r>
            <a:r>
              <a:rPr lang="en-GB" altLang="en-US" sz="16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Hall</a:t>
            </a:r>
          </a:p>
          <a:p>
            <a:pPr algn="ctr" eaLnBrk="1" hangingPunct="1"/>
            <a:r>
              <a:rPr lang="en-GB" altLang="en-US" sz="1600" b="1" dirty="0" err="1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Westacres</a:t>
            </a:r>
            <a:r>
              <a:rPr lang="en-GB" altLang="en-US" sz="16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Rd </a:t>
            </a:r>
          </a:p>
          <a:p>
            <a:pPr algn="ctr" eaLnBrk="1" hangingPunct="1"/>
            <a:r>
              <a:rPr lang="en-GB" altLang="en-US" sz="16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G77 6WW</a:t>
            </a:r>
          </a:p>
          <a:p>
            <a:pPr algn="ctr" eaLnBrk="1" hangingPunct="1"/>
            <a:endParaRPr lang="en-GB" alt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GB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Please </a:t>
            </a:r>
            <a:r>
              <a:rPr lang="en-GB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call the Carers’ Centre </a:t>
            </a:r>
            <a:r>
              <a:rPr lang="en-GB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book place </a:t>
            </a:r>
            <a:r>
              <a:rPr lang="en-GB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by Wednesday 16</a:t>
            </a:r>
            <a:r>
              <a:rPr lang="en-GB" altLang="en-US" sz="16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November.</a:t>
            </a:r>
            <a:endParaRPr lang="en-GB" altLang="en-US" sz="1600" b="1" dirty="0" smtClean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GB" alt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If you need alternative support for the person you care for, have transport difficulties or have any barriers that prevent you from attending, please do not hesitate  to discuss with staff .</a:t>
            </a:r>
          </a:p>
          <a:p>
            <a:pPr algn="ctr" eaLnBrk="1" hangingPunct="1"/>
            <a:r>
              <a:rPr lang="en-GB" alt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Tel: 0141 638 4888 or email: </a:t>
            </a:r>
            <a:r>
              <a:rPr lang="en-GB" alt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/>
              </a:rPr>
              <a:t>enquiries@eastrenfrewshirecarers.co.uk</a:t>
            </a:r>
            <a:endParaRPr lang="en-GB" altLang="en-US" sz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n-GB" altLang="en-US" sz="1200" dirty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GB" altLang="en-US" sz="800" dirty="0" smtClean="0">
                <a:latin typeface="Arial" pitchFamily="34" charset="0"/>
                <a:cs typeface="Arial" pitchFamily="34" charset="0"/>
              </a:rPr>
              <a:t>The Gatehouse| Eastwood Park| Rouken Glen Rd| G46 6UG|</a:t>
            </a:r>
          </a:p>
          <a:p>
            <a:pPr algn="ctr" eaLnBrk="1" hangingPunct="1"/>
            <a:r>
              <a:rPr lang="en-GB" altLang="en-US" sz="800" dirty="0" smtClean="0">
                <a:latin typeface="Arial" pitchFamily="34" charset="0"/>
                <a:cs typeface="Arial" pitchFamily="34" charset="0"/>
              </a:rPr>
              <a:t>East Renfrewshire Carers Centre Scottish Charity No SCO33142</a:t>
            </a:r>
          </a:p>
          <a:p>
            <a:pPr algn="ctr" eaLnBrk="1" hangingPunct="1"/>
            <a:endParaRPr lang="en-GB" altLang="en-US" sz="1200" dirty="0" smtClean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n-GB" altLang="en-US" sz="1200" dirty="0" smtClean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n-GB" altLang="en-US" sz="1200" dirty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n-GB" altLang="en-US" sz="1200" dirty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50037"/>
            <a:ext cx="752475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89558">
              <a:defRPr/>
            </a:pPr>
            <a:r>
              <a:rPr lang="pt-BR" sz="1600" dirty="0" smtClean="0">
                <a:solidFill>
                  <a:srgbClr val="0070C0"/>
                </a:solidFill>
                <a:latin typeface="Arial"/>
                <a:ea typeface="ＭＳ Ｐゴシック" charset="0"/>
                <a:cs typeface="Arial"/>
              </a:rPr>
              <a:t>East Renfrewshire Carers’ Centre</a:t>
            </a:r>
            <a:endParaRPr lang="en-US" sz="1600" dirty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3079" name="Picture 3" descr="Community health and Care Partnership logo">
            <a:hlinkClick r:id="rId4" tooltip="&quot;CHCP home link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9939866"/>
            <a:ext cx="9525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1c460fa-bddc-4cb9-9e12-2d53a4e7a712">3A5H5A62V3VY-345995977-2621</_dlc_DocId>
    <_dlc_DocIdUrl xmlns="61c460fa-bddc-4cb9-9e12-2d53a4e7a712">
      <Url>https://eastrenfrewshirecarers.sharepoint.com/sites/adultcarers/_layouts/15/DocIdRedir.aspx?ID=3A5H5A62V3VY-345995977-2621</Url>
      <Description>3A5H5A62V3VY-345995977-2621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1CE97B2C796841B44BD39BFC85D0C3" ma:contentTypeVersion="1" ma:contentTypeDescription="Create a new document." ma:contentTypeScope="" ma:versionID="6ff80c5e5911e6f6df5aa4079f494bf9">
  <xsd:schema xmlns:xsd="http://www.w3.org/2001/XMLSchema" xmlns:xs="http://www.w3.org/2001/XMLSchema" xmlns:p="http://schemas.microsoft.com/office/2006/metadata/properties" xmlns:ns2="61c460fa-bddc-4cb9-9e12-2d53a4e7a712" targetNamespace="http://schemas.microsoft.com/office/2006/metadata/properties" ma:root="true" ma:fieldsID="b8651ed5b50d7161f4fedb7ac1dd025a" ns2:_="">
    <xsd:import namespace="61c460fa-bddc-4cb9-9e12-2d53a4e7a7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460fa-bddc-4cb9-9e12-2d53a4e7a7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940C727-B380-4D76-8DA6-486A12FC41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69D430-9B6F-426F-B66F-2FFBE2F3DB74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61c460fa-bddc-4cb9-9e12-2d53a4e7a71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CFE82E-4A14-4FBA-9438-A3CEEEAA6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460fa-bddc-4cb9-9e12-2d53a4e7a7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3C246D8-8981-4344-A9CF-D4A36B9496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 2015</Template>
  <TotalTime>287</TotalTime>
  <Words>183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poster template 2015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MacMillan</dc:creator>
  <cp:lastModifiedBy>Lisa Cochrane</cp:lastModifiedBy>
  <cp:revision>55</cp:revision>
  <cp:lastPrinted>2016-02-09T10:15:49Z</cp:lastPrinted>
  <dcterms:created xsi:type="dcterms:W3CDTF">2014-12-04T13:24:28Z</dcterms:created>
  <dcterms:modified xsi:type="dcterms:W3CDTF">2016-10-20T14:12:46Z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10248549-6d95-4707-b16a-234f6bd9acb2</vt:lpwstr>
  </property>
  <property fmtid="{D5CDD505-2E9C-101B-9397-08002B2CF9AE}" pid="3" name="ContentTypeId">
    <vt:lpwstr>0x010100D08BEFCDA48F1F49891FEDC25DE5AE1C</vt:lpwstr>
  </property>
</Properties>
</file>