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9" r:id="rId2"/>
  </p:sldIdLst>
  <p:sldSz cx="7524750" cy="10688638"/>
  <p:notesSz cx="6797675" cy="9926638"/>
  <p:defaultTextStyle>
    <a:defPPr>
      <a:defRPr lang="en-GB"/>
    </a:defPPr>
    <a:lvl1pPr algn="l" defTabSz="4589463" rtl="0" fontAlgn="base">
      <a:spcBef>
        <a:spcPct val="0"/>
      </a:spcBef>
      <a:spcAft>
        <a:spcPct val="0"/>
      </a:spcAft>
      <a:defRPr sz="18200" kern="1200">
        <a:solidFill>
          <a:schemeClr val="tx1"/>
        </a:solidFill>
        <a:latin typeface="Calibri" pitchFamily="34" charset="0"/>
        <a:ea typeface="MS PGothic" pitchFamily="34" charset="-128"/>
        <a:cs typeface="+mn-cs"/>
      </a:defRPr>
    </a:lvl1pPr>
    <a:lvl2pPr marL="4589463" indent="-1739900" algn="l" defTabSz="4589463" rtl="0" fontAlgn="base">
      <a:spcBef>
        <a:spcPct val="0"/>
      </a:spcBef>
      <a:spcAft>
        <a:spcPct val="0"/>
      </a:spcAft>
      <a:defRPr sz="18200" kern="1200">
        <a:solidFill>
          <a:schemeClr val="tx1"/>
        </a:solidFill>
        <a:latin typeface="Calibri" pitchFamily="34" charset="0"/>
        <a:ea typeface="MS PGothic" pitchFamily="34" charset="-128"/>
        <a:cs typeface="+mn-cs"/>
      </a:defRPr>
    </a:lvl2pPr>
    <a:lvl3pPr marL="9188450" indent="-3490913" algn="l" defTabSz="4589463" rtl="0" fontAlgn="base">
      <a:spcBef>
        <a:spcPct val="0"/>
      </a:spcBef>
      <a:spcAft>
        <a:spcPct val="0"/>
      </a:spcAft>
      <a:defRPr sz="18200" kern="1200">
        <a:solidFill>
          <a:schemeClr val="tx1"/>
        </a:solidFill>
        <a:latin typeface="Calibri" pitchFamily="34" charset="0"/>
        <a:ea typeface="MS PGothic" pitchFamily="34" charset="-128"/>
        <a:cs typeface="+mn-cs"/>
      </a:defRPr>
    </a:lvl3pPr>
    <a:lvl4pPr marL="13777913" indent="-5232400" algn="l" defTabSz="4589463" rtl="0" fontAlgn="base">
      <a:spcBef>
        <a:spcPct val="0"/>
      </a:spcBef>
      <a:spcAft>
        <a:spcPct val="0"/>
      </a:spcAft>
      <a:defRPr sz="18200" kern="1200">
        <a:solidFill>
          <a:schemeClr val="tx1"/>
        </a:solidFill>
        <a:latin typeface="Calibri" pitchFamily="34" charset="0"/>
        <a:ea typeface="MS PGothic" pitchFamily="34" charset="-128"/>
        <a:cs typeface="+mn-cs"/>
      </a:defRPr>
    </a:lvl4pPr>
    <a:lvl5pPr marL="18376900" indent="-6981825" algn="l" defTabSz="4589463" rtl="0" fontAlgn="base">
      <a:spcBef>
        <a:spcPct val="0"/>
      </a:spcBef>
      <a:spcAft>
        <a:spcPct val="0"/>
      </a:spcAft>
      <a:defRPr sz="18200" kern="1200">
        <a:solidFill>
          <a:schemeClr val="tx1"/>
        </a:solidFill>
        <a:latin typeface="Calibri" pitchFamily="34" charset="0"/>
        <a:ea typeface="MS PGothic" pitchFamily="34" charset="-128"/>
        <a:cs typeface="+mn-cs"/>
      </a:defRPr>
    </a:lvl5pPr>
    <a:lvl6pPr marL="2286000" algn="l" defTabSz="914400" rtl="0" eaLnBrk="1" latinLnBrk="0" hangingPunct="1">
      <a:defRPr sz="18200" kern="1200">
        <a:solidFill>
          <a:schemeClr val="tx1"/>
        </a:solidFill>
        <a:latin typeface="Calibri" pitchFamily="34" charset="0"/>
        <a:ea typeface="MS PGothic" pitchFamily="34" charset="-128"/>
        <a:cs typeface="+mn-cs"/>
      </a:defRPr>
    </a:lvl6pPr>
    <a:lvl7pPr marL="2743200" algn="l" defTabSz="914400" rtl="0" eaLnBrk="1" latinLnBrk="0" hangingPunct="1">
      <a:defRPr sz="18200" kern="1200">
        <a:solidFill>
          <a:schemeClr val="tx1"/>
        </a:solidFill>
        <a:latin typeface="Calibri" pitchFamily="34" charset="0"/>
        <a:ea typeface="MS PGothic" pitchFamily="34" charset="-128"/>
        <a:cs typeface="+mn-cs"/>
      </a:defRPr>
    </a:lvl7pPr>
    <a:lvl8pPr marL="3200400" algn="l" defTabSz="914400" rtl="0" eaLnBrk="1" latinLnBrk="0" hangingPunct="1">
      <a:defRPr sz="18200" kern="1200">
        <a:solidFill>
          <a:schemeClr val="tx1"/>
        </a:solidFill>
        <a:latin typeface="Calibri" pitchFamily="34" charset="0"/>
        <a:ea typeface="MS PGothic" pitchFamily="34" charset="-128"/>
        <a:cs typeface="+mn-cs"/>
      </a:defRPr>
    </a:lvl8pPr>
    <a:lvl9pPr marL="3657600" algn="l" defTabSz="914400" rtl="0" eaLnBrk="1" latinLnBrk="0" hangingPunct="1">
      <a:defRPr sz="18200" kern="1200">
        <a:solidFill>
          <a:schemeClr val="tx1"/>
        </a:solidFill>
        <a:latin typeface="Calibri" pitchFamily="34" charset="0"/>
        <a:ea typeface="MS PGothic" pitchFamily="34" charset="-128"/>
        <a:cs typeface="+mn-cs"/>
      </a:defRPr>
    </a:lvl9pPr>
  </p:defaultTextStyle>
  <p:extLst>
    <p:ext uri="{521415D9-36F7-43E2-AB2F-B90AF26B5E84}">
      <p14:sectionLst xmlns:p14="http://schemas.microsoft.com/office/powerpoint/2010/main">
        <p14:section name="Untitled Section" id="{5DFBDA11-768D-49BD-9822-1B8308EB72E1}">
          <p14:sldIdLst>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399FF"/>
    <a:srgbClr val="D60093"/>
    <a:srgbClr val="F188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2724" y="-120"/>
      </p:cViewPr>
      <p:guideLst>
        <p:guide orient="horz" pos="3366"/>
        <p:guide pos="23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09"/>
          </a:xfrm>
          <a:prstGeom prst="rect">
            <a:avLst/>
          </a:prstGeom>
        </p:spPr>
        <p:txBody>
          <a:bodyPr vert="horz" lIns="91440" tIns="45720" rIns="91440" bIns="45720" rtlCol="0"/>
          <a:lstStyle>
            <a:lvl1pPr algn="r">
              <a:defRPr sz="1200"/>
            </a:lvl1pPr>
          </a:lstStyle>
          <a:p>
            <a:fld id="{03E2743A-ACE7-4776-96C5-446A7334B941}" type="datetimeFigureOut">
              <a:rPr lang="en-GB" smtClean="0"/>
              <a:t>03/02/2015</a:t>
            </a:fld>
            <a:endParaRPr lang="en-GB"/>
          </a:p>
        </p:txBody>
      </p:sp>
      <p:sp>
        <p:nvSpPr>
          <p:cNvPr id="4" name="Slide Image Placeholder 3"/>
          <p:cNvSpPr>
            <a:spLocks noGrp="1" noRot="1" noChangeAspect="1"/>
          </p:cNvSpPr>
          <p:nvPr>
            <p:ph type="sldImg" idx="2"/>
          </p:nvPr>
        </p:nvSpPr>
        <p:spPr>
          <a:xfrm>
            <a:off x="2089150" y="744538"/>
            <a:ext cx="26193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5710"/>
            <a:ext cx="5438775" cy="446651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242"/>
            <a:ext cx="2946400" cy="496809"/>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242"/>
            <a:ext cx="2946400" cy="496809"/>
          </a:xfrm>
          <a:prstGeom prst="rect">
            <a:avLst/>
          </a:prstGeom>
        </p:spPr>
        <p:txBody>
          <a:bodyPr vert="horz" lIns="91440" tIns="45720" rIns="91440" bIns="45720" rtlCol="0" anchor="b"/>
          <a:lstStyle>
            <a:lvl1pPr algn="r">
              <a:defRPr sz="1200"/>
            </a:lvl1pPr>
          </a:lstStyle>
          <a:p>
            <a:fld id="{2E30A2C5-4901-42D8-A1C2-463C34ABF6D8}" type="slidenum">
              <a:rPr lang="en-GB" smtClean="0"/>
              <a:t>‹#›</a:t>
            </a:fld>
            <a:endParaRPr lang="en-GB"/>
          </a:p>
        </p:txBody>
      </p:sp>
    </p:spTree>
    <p:extLst>
      <p:ext uri="{BB962C8B-B14F-4D97-AF65-F5344CB8AC3E}">
        <p14:creationId xmlns:p14="http://schemas.microsoft.com/office/powerpoint/2010/main" val="3781548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E30A2C5-4901-42D8-A1C2-463C34ABF6D8}" type="slidenum">
              <a:rPr lang="en-GB" smtClean="0"/>
              <a:t>1</a:t>
            </a:fld>
            <a:endParaRPr lang="en-GB"/>
          </a:p>
        </p:txBody>
      </p:sp>
    </p:spTree>
    <p:extLst>
      <p:ext uri="{BB962C8B-B14F-4D97-AF65-F5344CB8AC3E}">
        <p14:creationId xmlns:p14="http://schemas.microsoft.com/office/powerpoint/2010/main" val="2941209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4357" y="3320431"/>
            <a:ext cx="6396038" cy="2291125"/>
          </a:xfrm>
          <a:prstGeom prst="rect">
            <a:avLst/>
          </a:prstGeom>
        </p:spPr>
        <p:txBody>
          <a:bodyPr lIns="569737" tIns="284873" rIns="569737" bIns="284873"/>
          <a:lstStyle/>
          <a:p>
            <a:r>
              <a:rPr lang="en-US" smtClean="0"/>
              <a:t>Click to edit Master title style</a:t>
            </a:r>
            <a:endParaRPr lang="en-US"/>
          </a:p>
        </p:txBody>
      </p:sp>
      <p:sp>
        <p:nvSpPr>
          <p:cNvPr id="3" name="Subtitle 2"/>
          <p:cNvSpPr>
            <a:spLocks noGrp="1"/>
          </p:cNvSpPr>
          <p:nvPr>
            <p:ph type="subTitle" idx="1"/>
          </p:nvPr>
        </p:nvSpPr>
        <p:spPr>
          <a:xfrm>
            <a:off x="1128715" y="6056898"/>
            <a:ext cx="5267325" cy="2731541"/>
          </a:xfrm>
          <a:prstGeom prst="rect">
            <a:avLst/>
          </a:prstGeom>
        </p:spPr>
        <p:txBody>
          <a:bodyPr lIns="569737" tIns="284873" rIns="569737" bIns="284873"/>
          <a:lstStyle>
            <a:lvl1pPr marL="0" indent="0" algn="ctr">
              <a:buNone/>
              <a:defRPr>
                <a:solidFill>
                  <a:schemeClr val="tx1">
                    <a:tint val="75000"/>
                  </a:schemeClr>
                </a:solidFill>
              </a:defRPr>
            </a:lvl1pPr>
            <a:lvl2pPr marL="4594940" indent="0" algn="ctr">
              <a:buNone/>
              <a:defRPr>
                <a:solidFill>
                  <a:schemeClr val="tx1">
                    <a:tint val="75000"/>
                  </a:schemeClr>
                </a:solidFill>
              </a:defRPr>
            </a:lvl2pPr>
            <a:lvl3pPr marL="9189881" indent="0" algn="ctr">
              <a:buNone/>
              <a:defRPr>
                <a:solidFill>
                  <a:schemeClr val="tx1">
                    <a:tint val="75000"/>
                  </a:schemeClr>
                </a:solidFill>
              </a:defRPr>
            </a:lvl3pPr>
            <a:lvl4pPr marL="13784821" indent="0" algn="ctr">
              <a:buNone/>
              <a:defRPr>
                <a:solidFill>
                  <a:schemeClr val="tx1">
                    <a:tint val="75000"/>
                  </a:schemeClr>
                </a:solidFill>
              </a:defRPr>
            </a:lvl4pPr>
            <a:lvl5pPr marL="18379752" indent="0" algn="ctr">
              <a:buNone/>
              <a:defRPr>
                <a:solidFill>
                  <a:schemeClr val="tx1">
                    <a:tint val="75000"/>
                  </a:schemeClr>
                </a:solidFill>
              </a:defRPr>
            </a:lvl5pPr>
            <a:lvl6pPr marL="22974692" indent="0" algn="ctr">
              <a:buNone/>
              <a:defRPr>
                <a:solidFill>
                  <a:schemeClr val="tx1">
                    <a:tint val="75000"/>
                  </a:schemeClr>
                </a:solidFill>
              </a:defRPr>
            </a:lvl6pPr>
            <a:lvl7pPr marL="27569632" indent="0" algn="ctr">
              <a:buNone/>
              <a:defRPr>
                <a:solidFill>
                  <a:schemeClr val="tx1">
                    <a:tint val="75000"/>
                  </a:schemeClr>
                </a:solidFill>
              </a:defRPr>
            </a:lvl7pPr>
            <a:lvl8pPr marL="32164572" indent="0" algn="ctr">
              <a:buNone/>
              <a:defRPr>
                <a:solidFill>
                  <a:schemeClr val="tx1">
                    <a:tint val="75000"/>
                  </a:schemeClr>
                </a:solidFill>
              </a:defRPr>
            </a:lvl8pPr>
            <a:lvl9pPr marL="3675951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76238" y="9906000"/>
            <a:ext cx="1755775" cy="569913"/>
          </a:xfrm>
          <a:prstGeom prst="rect">
            <a:avLst/>
          </a:prstGeom>
        </p:spPr>
        <p:txBody>
          <a:bodyPr vert="horz" wrap="square" lIns="569737" tIns="284873" rIns="569737" bIns="284873" numCol="1" anchor="t" anchorCtr="0" compatLnSpc="1">
            <a:prstTxWarp prst="textNoShape">
              <a:avLst/>
            </a:prstTxWarp>
          </a:bodyPr>
          <a:lstStyle>
            <a:lvl1pPr defTabSz="4594225">
              <a:defRPr/>
            </a:lvl1pPr>
          </a:lstStyle>
          <a:p>
            <a:fld id="{69E2FBFB-AAA4-4B68-A33D-2846BF38653D}" type="datetimeFigureOut">
              <a:rPr lang="en-GB" altLang="en-US"/>
              <a:pPr/>
              <a:t>03/02/2015</a:t>
            </a:fld>
            <a:endParaRPr lang="en-GB" altLang="en-US"/>
          </a:p>
        </p:txBody>
      </p:sp>
      <p:sp>
        <p:nvSpPr>
          <p:cNvPr id="5" name="Footer Placeholder 4"/>
          <p:cNvSpPr>
            <a:spLocks noGrp="1"/>
          </p:cNvSpPr>
          <p:nvPr>
            <p:ph type="ftr" sz="quarter" idx="11"/>
          </p:nvPr>
        </p:nvSpPr>
        <p:spPr>
          <a:xfrm>
            <a:off x="2570163" y="9906000"/>
            <a:ext cx="2384425" cy="569913"/>
          </a:xfrm>
          <a:prstGeom prst="rect">
            <a:avLst/>
          </a:prstGeom>
        </p:spPr>
        <p:txBody>
          <a:bodyPr lIns="569737" tIns="284873" rIns="569737" bIns="284873"/>
          <a:lstStyle>
            <a:lvl1pPr defTabSz="4594940"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5392738" y="9906000"/>
            <a:ext cx="1755775" cy="569913"/>
          </a:xfrm>
          <a:prstGeom prst="rect">
            <a:avLst/>
          </a:prstGeom>
        </p:spPr>
        <p:txBody>
          <a:bodyPr vert="horz" wrap="square" lIns="569737" tIns="284873" rIns="569737" bIns="284873" numCol="1" anchor="t" anchorCtr="0" compatLnSpc="1">
            <a:prstTxWarp prst="textNoShape">
              <a:avLst/>
            </a:prstTxWarp>
          </a:bodyPr>
          <a:lstStyle>
            <a:lvl1pPr defTabSz="4594225">
              <a:defRPr/>
            </a:lvl1pPr>
          </a:lstStyle>
          <a:p>
            <a:fld id="{0A4FED63-8E06-490B-9974-1CBD4587D636}" type="slidenum">
              <a:rPr lang="en-GB" altLang="en-US"/>
              <a:pPr/>
              <a:t>‹#›</a:t>
            </a:fld>
            <a:endParaRPr lang="en-GB" altLang="en-US"/>
          </a:p>
        </p:txBody>
      </p:sp>
    </p:spTree>
    <p:extLst>
      <p:ext uri="{BB962C8B-B14F-4D97-AF65-F5344CB8AC3E}">
        <p14:creationId xmlns:p14="http://schemas.microsoft.com/office/powerpoint/2010/main" val="620896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descr="201409_Marketing Templates_02 TEMPLATES_MASTER.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2700"/>
            <a:ext cx="7524750" cy="1064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7" r:id="rId1"/>
  </p:sldLayoutIdLst>
  <p:txStyles>
    <p:titleStyle>
      <a:lvl1pPr algn="ctr" defTabSz="4589463" rtl="0" eaLnBrk="1" fontAlgn="base" hangingPunct="1">
        <a:spcBef>
          <a:spcPct val="0"/>
        </a:spcBef>
        <a:spcAft>
          <a:spcPct val="0"/>
        </a:spcAft>
        <a:defRPr sz="44100" kern="1200">
          <a:solidFill>
            <a:schemeClr val="tx1"/>
          </a:solidFill>
          <a:latin typeface="+mj-lt"/>
          <a:ea typeface="MS PGothic" pitchFamily="34" charset="-128"/>
          <a:cs typeface="ＭＳ Ｐゴシック" charset="0"/>
        </a:defRPr>
      </a:lvl1pPr>
      <a:lvl2pPr algn="ctr" defTabSz="4589463" rtl="0" eaLnBrk="1" fontAlgn="base" hangingPunct="1">
        <a:spcBef>
          <a:spcPct val="0"/>
        </a:spcBef>
        <a:spcAft>
          <a:spcPct val="0"/>
        </a:spcAft>
        <a:defRPr sz="44100">
          <a:solidFill>
            <a:schemeClr val="tx1"/>
          </a:solidFill>
          <a:latin typeface="Calibri" charset="0"/>
          <a:ea typeface="MS PGothic" pitchFamily="34" charset="-128"/>
          <a:cs typeface="ＭＳ Ｐゴシック" charset="0"/>
        </a:defRPr>
      </a:lvl2pPr>
      <a:lvl3pPr algn="ctr" defTabSz="4589463" rtl="0" eaLnBrk="1" fontAlgn="base" hangingPunct="1">
        <a:spcBef>
          <a:spcPct val="0"/>
        </a:spcBef>
        <a:spcAft>
          <a:spcPct val="0"/>
        </a:spcAft>
        <a:defRPr sz="44100">
          <a:solidFill>
            <a:schemeClr val="tx1"/>
          </a:solidFill>
          <a:latin typeface="Calibri" charset="0"/>
          <a:ea typeface="MS PGothic" pitchFamily="34" charset="-128"/>
          <a:cs typeface="ＭＳ Ｐゴシック" charset="0"/>
        </a:defRPr>
      </a:lvl3pPr>
      <a:lvl4pPr algn="ctr" defTabSz="4589463" rtl="0" eaLnBrk="1" fontAlgn="base" hangingPunct="1">
        <a:spcBef>
          <a:spcPct val="0"/>
        </a:spcBef>
        <a:spcAft>
          <a:spcPct val="0"/>
        </a:spcAft>
        <a:defRPr sz="44100">
          <a:solidFill>
            <a:schemeClr val="tx1"/>
          </a:solidFill>
          <a:latin typeface="Calibri" charset="0"/>
          <a:ea typeface="MS PGothic" pitchFamily="34" charset="-128"/>
          <a:cs typeface="ＭＳ Ｐゴシック" charset="0"/>
        </a:defRPr>
      </a:lvl4pPr>
      <a:lvl5pPr algn="ctr" defTabSz="4589463" rtl="0" eaLnBrk="1" fontAlgn="base" hangingPunct="1">
        <a:spcBef>
          <a:spcPct val="0"/>
        </a:spcBef>
        <a:spcAft>
          <a:spcPct val="0"/>
        </a:spcAft>
        <a:defRPr sz="44100">
          <a:solidFill>
            <a:schemeClr val="tx1"/>
          </a:solidFill>
          <a:latin typeface="Calibri" charset="0"/>
          <a:ea typeface="MS PGothic" pitchFamily="34" charset="-128"/>
          <a:cs typeface="ＭＳ Ｐゴシック" charset="0"/>
        </a:defRPr>
      </a:lvl5pPr>
      <a:lvl6pPr marL="2848694" algn="ctr" defTabSz="4589558" rtl="0" eaLnBrk="1" fontAlgn="base" hangingPunct="1">
        <a:spcBef>
          <a:spcPct val="0"/>
        </a:spcBef>
        <a:spcAft>
          <a:spcPct val="0"/>
        </a:spcAft>
        <a:defRPr sz="44100">
          <a:solidFill>
            <a:schemeClr val="tx1"/>
          </a:solidFill>
          <a:latin typeface="Calibri" charset="0"/>
          <a:ea typeface="ＭＳ Ｐゴシック" charset="0"/>
          <a:cs typeface="ＭＳ Ｐゴシック" charset="0"/>
        </a:defRPr>
      </a:lvl6pPr>
      <a:lvl7pPr marL="5697379" algn="ctr" defTabSz="4589558" rtl="0" eaLnBrk="1" fontAlgn="base" hangingPunct="1">
        <a:spcBef>
          <a:spcPct val="0"/>
        </a:spcBef>
        <a:spcAft>
          <a:spcPct val="0"/>
        </a:spcAft>
        <a:defRPr sz="44100">
          <a:solidFill>
            <a:schemeClr val="tx1"/>
          </a:solidFill>
          <a:latin typeface="Calibri" charset="0"/>
          <a:ea typeface="ＭＳ Ｐゴシック" charset="0"/>
          <a:cs typeface="ＭＳ Ｐゴシック" charset="0"/>
        </a:defRPr>
      </a:lvl7pPr>
      <a:lvl8pPr marL="8546073" algn="ctr" defTabSz="4589558" rtl="0" eaLnBrk="1" fontAlgn="base" hangingPunct="1">
        <a:spcBef>
          <a:spcPct val="0"/>
        </a:spcBef>
        <a:spcAft>
          <a:spcPct val="0"/>
        </a:spcAft>
        <a:defRPr sz="44100">
          <a:solidFill>
            <a:schemeClr val="tx1"/>
          </a:solidFill>
          <a:latin typeface="Calibri" charset="0"/>
          <a:ea typeface="ＭＳ Ｐゴシック" charset="0"/>
          <a:cs typeface="ＭＳ Ｐゴシック" charset="0"/>
        </a:defRPr>
      </a:lvl8pPr>
      <a:lvl9pPr marL="11394768" algn="ctr" defTabSz="4589558" rtl="0" eaLnBrk="1" fontAlgn="base" hangingPunct="1">
        <a:spcBef>
          <a:spcPct val="0"/>
        </a:spcBef>
        <a:spcAft>
          <a:spcPct val="0"/>
        </a:spcAft>
        <a:defRPr sz="44100">
          <a:solidFill>
            <a:schemeClr val="tx1"/>
          </a:solidFill>
          <a:latin typeface="Calibri" charset="0"/>
          <a:ea typeface="ＭＳ Ｐゴシック" charset="0"/>
          <a:cs typeface="ＭＳ Ｐゴシック" charset="0"/>
        </a:defRPr>
      </a:lvl9pPr>
    </p:titleStyle>
    <p:bodyStyle>
      <a:lvl1pPr marL="3441700" indent="-3441700" algn="l" defTabSz="4589463" rtl="0" eaLnBrk="1" fontAlgn="base" hangingPunct="1">
        <a:spcBef>
          <a:spcPct val="20000"/>
        </a:spcBef>
        <a:spcAft>
          <a:spcPct val="0"/>
        </a:spcAft>
        <a:buFont typeface="Arial" pitchFamily="34" charset="0"/>
        <a:buChar char="•"/>
        <a:defRPr sz="32600" kern="1200">
          <a:solidFill>
            <a:schemeClr val="tx1"/>
          </a:solidFill>
          <a:latin typeface="+mn-lt"/>
          <a:ea typeface="MS PGothic" pitchFamily="34" charset="-128"/>
          <a:cs typeface="ＭＳ Ｐゴシック" charset="0"/>
        </a:defRPr>
      </a:lvl1pPr>
      <a:lvl2pPr marL="7456488" indent="-2867025" algn="l" defTabSz="4589463" rtl="0" eaLnBrk="1" fontAlgn="base" hangingPunct="1">
        <a:spcBef>
          <a:spcPct val="20000"/>
        </a:spcBef>
        <a:spcAft>
          <a:spcPct val="0"/>
        </a:spcAft>
        <a:buFont typeface="Arial" pitchFamily="34" charset="0"/>
        <a:buChar char="–"/>
        <a:defRPr sz="27800" kern="1200">
          <a:solidFill>
            <a:schemeClr val="tx1"/>
          </a:solidFill>
          <a:latin typeface="+mn-lt"/>
          <a:ea typeface="MS PGothic" pitchFamily="34" charset="-128"/>
          <a:cs typeface="+mn-cs"/>
        </a:defRPr>
      </a:lvl2pPr>
      <a:lvl3pPr marL="11482388" indent="-2293938" algn="l" defTabSz="4589463" rtl="0" eaLnBrk="1" fontAlgn="base" hangingPunct="1">
        <a:spcBef>
          <a:spcPct val="20000"/>
        </a:spcBef>
        <a:spcAft>
          <a:spcPct val="0"/>
        </a:spcAft>
        <a:buFont typeface="Arial" pitchFamily="34" charset="0"/>
        <a:buChar char="•"/>
        <a:defRPr sz="24000" kern="1200">
          <a:solidFill>
            <a:schemeClr val="tx1"/>
          </a:solidFill>
          <a:latin typeface="+mn-lt"/>
          <a:ea typeface="MS PGothic" pitchFamily="34" charset="-128"/>
          <a:cs typeface="+mn-cs"/>
        </a:defRPr>
      </a:lvl3pPr>
      <a:lvl4pPr marL="16071850" indent="-2293938" algn="l" defTabSz="4589463" rtl="0" eaLnBrk="1" fontAlgn="base" hangingPunct="1">
        <a:spcBef>
          <a:spcPct val="20000"/>
        </a:spcBef>
        <a:spcAft>
          <a:spcPct val="0"/>
        </a:spcAft>
        <a:buFont typeface="Arial" pitchFamily="34" charset="0"/>
        <a:buChar char="–"/>
        <a:defRPr sz="20100" kern="1200">
          <a:solidFill>
            <a:schemeClr val="tx1"/>
          </a:solidFill>
          <a:latin typeface="+mn-lt"/>
          <a:ea typeface="MS PGothic" pitchFamily="34" charset="-128"/>
          <a:cs typeface="+mn-cs"/>
        </a:defRPr>
      </a:lvl4pPr>
      <a:lvl5pPr marL="20672425" indent="-2293938" algn="l" defTabSz="4589463" rtl="0" eaLnBrk="1" fontAlgn="base" hangingPunct="1">
        <a:spcBef>
          <a:spcPct val="20000"/>
        </a:spcBef>
        <a:spcAft>
          <a:spcPct val="0"/>
        </a:spcAft>
        <a:buFont typeface="Arial" pitchFamily="34" charset="0"/>
        <a:buChar char="»"/>
        <a:defRPr sz="20100" kern="1200">
          <a:solidFill>
            <a:schemeClr val="tx1"/>
          </a:solidFill>
          <a:latin typeface="+mn-lt"/>
          <a:ea typeface="MS PGothic" pitchFamily="34" charset="-128"/>
          <a:cs typeface="+mn-cs"/>
        </a:defRPr>
      </a:lvl5pPr>
      <a:lvl6pPr marL="25272167" indent="-2297475" algn="l" defTabSz="4594940" rtl="0" eaLnBrk="1" latinLnBrk="0" hangingPunct="1">
        <a:spcBef>
          <a:spcPct val="20000"/>
        </a:spcBef>
        <a:buFont typeface="Arial"/>
        <a:buChar char="•"/>
        <a:defRPr sz="20100" kern="1200">
          <a:solidFill>
            <a:schemeClr val="tx1"/>
          </a:solidFill>
          <a:latin typeface="+mn-lt"/>
          <a:ea typeface="+mn-ea"/>
          <a:cs typeface="+mn-cs"/>
        </a:defRPr>
      </a:lvl6pPr>
      <a:lvl7pPr marL="29867098" indent="-2297475" algn="l" defTabSz="4594940" rtl="0" eaLnBrk="1" latinLnBrk="0" hangingPunct="1">
        <a:spcBef>
          <a:spcPct val="20000"/>
        </a:spcBef>
        <a:buFont typeface="Arial"/>
        <a:buChar char="•"/>
        <a:defRPr sz="20100" kern="1200">
          <a:solidFill>
            <a:schemeClr val="tx1"/>
          </a:solidFill>
          <a:latin typeface="+mn-lt"/>
          <a:ea typeface="+mn-ea"/>
          <a:cs typeface="+mn-cs"/>
        </a:defRPr>
      </a:lvl7pPr>
      <a:lvl8pPr marL="34462038" indent="-2297475" algn="l" defTabSz="4594940" rtl="0" eaLnBrk="1" latinLnBrk="0" hangingPunct="1">
        <a:spcBef>
          <a:spcPct val="20000"/>
        </a:spcBef>
        <a:buFont typeface="Arial"/>
        <a:buChar char="•"/>
        <a:defRPr sz="20100" kern="1200">
          <a:solidFill>
            <a:schemeClr val="tx1"/>
          </a:solidFill>
          <a:latin typeface="+mn-lt"/>
          <a:ea typeface="+mn-ea"/>
          <a:cs typeface="+mn-cs"/>
        </a:defRPr>
      </a:lvl8pPr>
      <a:lvl9pPr marL="39056988" indent="-2297475" algn="l" defTabSz="4594940" rtl="0" eaLnBrk="1" latinLnBrk="0" hangingPunct="1">
        <a:spcBef>
          <a:spcPct val="20000"/>
        </a:spcBef>
        <a:buFont typeface="Arial"/>
        <a:buChar char="•"/>
        <a:defRPr sz="20100" kern="1200">
          <a:solidFill>
            <a:schemeClr val="tx1"/>
          </a:solidFill>
          <a:latin typeface="+mn-lt"/>
          <a:ea typeface="+mn-ea"/>
          <a:cs typeface="+mn-cs"/>
        </a:defRPr>
      </a:lvl9pPr>
    </p:bodyStyle>
    <p:otherStyle>
      <a:defPPr>
        <a:defRPr lang="en-US"/>
      </a:defPPr>
      <a:lvl1pPr marL="0" algn="l" defTabSz="4594940" rtl="0" eaLnBrk="1" latinLnBrk="0" hangingPunct="1">
        <a:defRPr sz="18200" kern="1200">
          <a:solidFill>
            <a:schemeClr val="tx1"/>
          </a:solidFill>
          <a:latin typeface="+mn-lt"/>
          <a:ea typeface="+mn-ea"/>
          <a:cs typeface="+mn-cs"/>
        </a:defRPr>
      </a:lvl1pPr>
      <a:lvl2pPr marL="4594940" algn="l" defTabSz="4594940" rtl="0" eaLnBrk="1" latinLnBrk="0" hangingPunct="1">
        <a:defRPr sz="18200" kern="1200">
          <a:solidFill>
            <a:schemeClr val="tx1"/>
          </a:solidFill>
          <a:latin typeface="+mn-lt"/>
          <a:ea typeface="+mn-ea"/>
          <a:cs typeface="+mn-cs"/>
        </a:defRPr>
      </a:lvl2pPr>
      <a:lvl3pPr marL="9189881" algn="l" defTabSz="4594940" rtl="0" eaLnBrk="1" latinLnBrk="0" hangingPunct="1">
        <a:defRPr sz="18200" kern="1200">
          <a:solidFill>
            <a:schemeClr val="tx1"/>
          </a:solidFill>
          <a:latin typeface="+mn-lt"/>
          <a:ea typeface="+mn-ea"/>
          <a:cs typeface="+mn-cs"/>
        </a:defRPr>
      </a:lvl3pPr>
      <a:lvl4pPr marL="13784821" algn="l" defTabSz="4594940" rtl="0" eaLnBrk="1" latinLnBrk="0" hangingPunct="1">
        <a:defRPr sz="18200" kern="1200">
          <a:solidFill>
            <a:schemeClr val="tx1"/>
          </a:solidFill>
          <a:latin typeface="+mn-lt"/>
          <a:ea typeface="+mn-ea"/>
          <a:cs typeface="+mn-cs"/>
        </a:defRPr>
      </a:lvl4pPr>
      <a:lvl5pPr marL="18379752" algn="l" defTabSz="4594940" rtl="0" eaLnBrk="1" latinLnBrk="0" hangingPunct="1">
        <a:defRPr sz="18200" kern="1200">
          <a:solidFill>
            <a:schemeClr val="tx1"/>
          </a:solidFill>
          <a:latin typeface="+mn-lt"/>
          <a:ea typeface="+mn-ea"/>
          <a:cs typeface="+mn-cs"/>
        </a:defRPr>
      </a:lvl5pPr>
      <a:lvl6pPr marL="22974692" algn="l" defTabSz="4594940" rtl="0" eaLnBrk="1" latinLnBrk="0" hangingPunct="1">
        <a:defRPr sz="18200" kern="1200">
          <a:solidFill>
            <a:schemeClr val="tx1"/>
          </a:solidFill>
          <a:latin typeface="+mn-lt"/>
          <a:ea typeface="+mn-ea"/>
          <a:cs typeface="+mn-cs"/>
        </a:defRPr>
      </a:lvl6pPr>
      <a:lvl7pPr marL="27569632" algn="l" defTabSz="4594940" rtl="0" eaLnBrk="1" latinLnBrk="0" hangingPunct="1">
        <a:defRPr sz="18200" kern="1200">
          <a:solidFill>
            <a:schemeClr val="tx1"/>
          </a:solidFill>
          <a:latin typeface="+mn-lt"/>
          <a:ea typeface="+mn-ea"/>
          <a:cs typeface="+mn-cs"/>
        </a:defRPr>
      </a:lvl7pPr>
      <a:lvl8pPr marL="32164572" algn="l" defTabSz="4594940" rtl="0" eaLnBrk="1" latinLnBrk="0" hangingPunct="1">
        <a:defRPr sz="18200" kern="1200">
          <a:solidFill>
            <a:schemeClr val="tx1"/>
          </a:solidFill>
          <a:latin typeface="+mn-lt"/>
          <a:ea typeface="+mn-ea"/>
          <a:cs typeface="+mn-cs"/>
        </a:defRPr>
      </a:lvl8pPr>
      <a:lvl9pPr marL="36759513" algn="l" defTabSz="4594940" rtl="0" eaLnBrk="1" latinLnBrk="0" hangingPunct="1">
        <a:defRPr sz="1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nquiries@eastrenfrewshirecarers.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eastrenfrewshire.gov.uk/erchcp.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3866" y="7227152"/>
            <a:ext cx="7524750" cy="2000548"/>
          </a:xfrm>
          <a:prstGeom prst="rect">
            <a:avLst/>
          </a:prstGeom>
          <a:noFill/>
        </p:spPr>
        <p:txBody>
          <a:bodyPr>
            <a:spAutoFit/>
          </a:bodyPr>
          <a:lstStyle>
            <a:lvl1pPr eaLnBrk="0" hangingPunct="0">
              <a:defRPr sz="18200">
                <a:solidFill>
                  <a:schemeClr val="tx1"/>
                </a:solidFill>
                <a:latin typeface="Calibri" pitchFamily="34" charset="0"/>
                <a:ea typeface="MS PGothic" pitchFamily="34" charset="-128"/>
              </a:defRPr>
            </a:lvl1pPr>
            <a:lvl2pPr marL="742950" indent="-285750" eaLnBrk="0" hangingPunct="0">
              <a:defRPr sz="18200">
                <a:solidFill>
                  <a:schemeClr val="tx1"/>
                </a:solidFill>
                <a:latin typeface="Calibri" pitchFamily="34" charset="0"/>
                <a:ea typeface="MS PGothic" pitchFamily="34" charset="-128"/>
              </a:defRPr>
            </a:lvl2pPr>
            <a:lvl3pPr marL="1143000" indent="-228600" eaLnBrk="0" hangingPunct="0">
              <a:defRPr sz="18200">
                <a:solidFill>
                  <a:schemeClr val="tx1"/>
                </a:solidFill>
                <a:latin typeface="Calibri" pitchFamily="34" charset="0"/>
                <a:ea typeface="MS PGothic" pitchFamily="34" charset="-128"/>
              </a:defRPr>
            </a:lvl3pPr>
            <a:lvl4pPr marL="1600200" indent="-228600" eaLnBrk="0" hangingPunct="0">
              <a:defRPr sz="18200">
                <a:solidFill>
                  <a:schemeClr val="tx1"/>
                </a:solidFill>
                <a:latin typeface="Calibri" pitchFamily="34" charset="0"/>
                <a:ea typeface="MS PGothic" pitchFamily="34" charset="-128"/>
              </a:defRPr>
            </a:lvl4pPr>
            <a:lvl5pPr marL="2057400" indent="-228600" eaLnBrk="0" hangingPunct="0">
              <a:defRPr sz="18200">
                <a:solidFill>
                  <a:schemeClr val="tx1"/>
                </a:solidFill>
                <a:latin typeface="Calibri" pitchFamily="34" charset="0"/>
                <a:ea typeface="MS PGothic" pitchFamily="34" charset="-128"/>
              </a:defRPr>
            </a:lvl5pPr>
            <a:lvl6pPr marL="2514600" indent="-228600" defTabSz="4589463" eaLnBrk="0" fontAlgn="base" hangingPunct="0">
              <a:spcBef>
                <a:spcPct val="0"/>
              </a:spcBef>
              <a:spcAft>
                <a:spcPct val="0"/>
              </a:spcAft>
              <a:defRPr sz="18200">
                <a:solidFill>
                  <a:schemeClr val="tx1"/>
                </a:solidFill>
                <a:latin typeface="Calibri" pitchFamily="34" charset="0"/>
                <a:ea typeface="MS PGothic" pitchFamily="34" charset="-128"/>
              </a:defRPr>
            </a:lvl6pPr>
            <a:lvl7pPr marL="2971800" indent="-228600" defTabSz="4589463" eaLnBrk="0" fontAlgn="base" hangingPunct="0">
              <a:spcBef>
                <a:spcPct val="0"/>
              </a:spcBef>
              <a:spcAft>
                <a:spcPct val="0"/>
              </a:spcAft>
              <a:defRPr sz="18200">
                <a:solidFill>
                  <a:schemeClr val="tx1"/>
                </a:solidFill>
                <a:latin typeface="Calibri" pitchFamily="34" charset="0"/>
                <a:ea typeface="MS PGothic" pitchFamily="34" charset="-128"/>
              </a:defRPr>
            </a:lvl7pPr>
            <a:lvl8pPr marL="3429000" indent="-228600" defTabSz="4589463" eaLnBrk="0" fontAlgn="base" hangingPunct="0">
              <a:spcBef>
                <a:spcPct val="0"/>
              </a:spcBef>
              <a:spcAft>
                <a:spcPct val="0"/>
              </a:spcAft>
              <a:defRPr sz="18200">
                <a:solidFill>
                  <a:schemeClr val="tx1"/>
                </a:solidFill>
                <a:latin typeface="Calibri" pitchFamily="34" charset="0"/>
                <a:ea typeface="MS PGothic" pitchFamily="34" charset="-128"/>
              </a:defRPr>
            </a:lvl8pPr>
            <a:lvl9pPr marL="3886200" indent="-228600" defTabSz="4589463" eaLnBrk="0" fontAlgn="base" hangingPunct="0">
              <a:spcBef>
                <a:spcPct val="0"/>
              </a:spcBef>
              <a:spcAft>
                <a:spcPct val="0"/>
              </a:spcAft>
              <a:defRPr sz="18200">
                <a:solidFill>
                  <a:schemeClr val="tx1"/>
                </a:solidFill>
                <a:latin typeface="Calibri" pitchFamily="34" charset="0"/>
                <a:ea typeface="MS PGothic" pitchFamily="34" charset="-128"/>
              </a:defRPr>
            </a:lvl9pPr>
          </a:lstStyle>
          <a:p>
            <a:pPr algn="ctr" eaLnBrk="1" hangingPunct="1"/>
            <a:r>
              <a:rPr lang="en-GB" altLang="en-US" sz="1200" dirty="0" smtClean="0">
                <a:solidFill>
                  <a:srgbClr val="0070C0"/>
                </a:solidFill>
                <a:latin typeface="Arial" pitchFamily="34" charset="0"/>
                <a:cs typeface="Arial" pitchFamily="34" charset="0"/>
              </a:rPr>
              <a:t>Please call the Carers’ Centre to book your place. If you need alternative support for the person you care for, help with transport or have any barriers that prevent you from attending, please do not hesitate to discuss with staff  at the centre.</a:t>
            </a:r>
          </a:p>
          <a:p>
            <a:pPr algn="ctr" eaLnBrk="1" hangingPunct="1"/>
            <a:r>
              <a:rPr lang="en-GB" altLang="en-US" sz="1200" dirty="0" smtClean="0">
                <a:solidFill>
                  <a:srgbClr val="0070C0"/>
                </a:solidFill>
                <a:latin typeface="Arial" pitchFamily="34" charset="0"/>
                <a:cs typeface="Arial" pitchFamily="34" charset="0"/>
              </a:rPr>
              <a:t>Tel: 0141 638 4888 or email: </a:t>
            </a:r>
            <a:r>
              <a:rPr lang="en-GB" altLang="en-US" sz="1200" dirty="0" smtClean="0">
                <a:solidFill>
                  <a:srgbClr val="0070C0"/>
                </a:solidFill>
                <a:latin typeface="Arial" pitchFamily="34" charset="0"/>
                <a:cs typeface="Arial" pitchFamily="34" charset="0"/>
                <a:hlinkClick r:id="rId3"/>
              </a:rPr>
              <a:t>enquiries@eastrenfrewshirecarers.co.uk</a:t>
            </a:r>
            <a:endParaRPr lang="en-GB" altLang="en-US" sz="1200" dirty="0" smtClean="0">
              <a:solidFill>
                <a:srgbClr val="0070C0"/>
              </a:solidFill>
              <a:latin typeface="Arial" pitchFamily="34" charset="0"/>
              <a:cs typeface="Arial" pitchFamily="34" charset="0"/>
            </a:endParaRPr>
          </a:p>
          <a:p>
            <a:pPr algn="ctr" eaLnBrk="1" hangingPunct="1"/>
            <a:endParaRPr lang="en-GB" altLang="en-US" sz="1200" dirty="0">
              <a:solidFill>
                <a:srgbClr val="BFBFBF"/>
              </a:solidFill>
              <a:latin typeface="Arial" pitchFamily="34" charset="0"/>
              <a:cs typeface="Arial" pitchFamily="34" charset="0"/>
            </a:endParaRPr>
          </a:p>
          <a:p>
            <a:pPr algn="ctr" eaLnBrk="1" hangingPunct="1"/>
            <a:r>
              <a:rPr lang="en-GB" altLang="en-US" sz="800" dirty="0" smtClean="0">
                <a:solidFill>
                  <a:srgbClr val="BFBFBF"/>
                </a:solidFill>
                <a:latin typeface="Arial" pitchFamily="34" charset="0"/>
                <a:cs typeface="Arial" pitchFamily="34" charset="0"/>
              </a:rPr>
              <a:t>The Gatehouse| Eastwood Park| </a:t>
            </a:r>
            <a:r>
              <a:rPr lang="en-GB" altLang="en-US" sz="800" dirty="0" err="1" smtClean="0">
                <a:solidFill>
                  <a:srgbClr val="BFBFBF"/>
                </a:solidFill>
                <a:latin typeface="Arial" pitchFamily="34" charset="0"/>
                <a:cs typeface="Arial" pitchFamily="34" charset="0"/>
              </a:rPr>
              <a:t>Rouken</a:t>
            </a:r>
            <a:r>
              <a:rPr lang="en-GB" altLang="en-US" sz="800" dirty="0" smtClean="0">
                <a:solidFill>
                  <a:srgbClr val="BFBFBF"/>
                </a:solidFill>
                <a:latin typeface="Arial" pitchFamily="34" charset="0"/>
                <a:cs typeface="Arial" pitchFamily="34" charset="0"/>
              </a:rPr>
              <a:t> Glen Rd| G46 6UG|</a:t>
            </a:r>
          </a:p>
          <a:p>
            <a:pPr algn="ctr" eaLnBrk="1" hangingPunct="1"/>
            <a:r>
              <a:rPr lang="en-GB" altLang="en-US" sz="800" dirty="0" smtClean="0">
                <a:solidFill>
                  <a:srgbClr val="BFBFBF"/>
                </a:solidFill>
                <a:latin typeface="Arial" pitchFamily="34" charset="0"/>
                <a:cs typeface="Arial" pitchFamily="34" charset="0"/>
              </a:rPr>
              <a:t>East Renfrewshire Carers Centre Scottish Charity No SCO33142</a:t>
            </a:r>
          </a:p>
          <a:p>
            <a:pPr algn="ctr" eaLnBrk="1" hangingPunct="1"/>
            <a:endParaRPr lang="en-GB" altLang="en-US" sz="1200" dirty="0">
              <a:solidFill>
                <a:srgbClr val="BFBFBF"/>
              </a:solidFill>
              <a:latin typeface="Arial" pitchFamily="34" charset="0"/>
              <a:cs typeface="Arial" pitchFamily="34" charset="0"/>
            </a:endParaRPr>
          </a:p>
          <a:p>
            <a:pPr algn="ctr" eaLnBrk="1" hangingPunct="1"/>
            <a:endParaRPr lang="en-GB" altLang="en-US" sz="1200" dirty="0" smtClean="0">
              <a:solidFill>
                <a:srgbClr val="BFBFBF"/>
              </a:solidFill>
              <a:latin typeface="Arial" pitchFamily="34" charset="0"/>
              <a:cs typeface="Arial" pitchFamily="34" charset="0"/>
            </a:endParaRPr>
          </a:p>
          <a:p>
            <a:pPr algn="ctr" eaLnBrk="1" hangingPunct="1"/>
            <a:endParaRPr lang="en-GB" altLang="en-US" sz="1200" dirty="0">
              <a:solidFill>
                <a:srgbClr val="BFBFBF"/>
              </a:solidFill>
              <a:latin typeface="Arial" pitchFamily="34" charset="0"/>
              <a:cs typeface="Arial" pitchFamily="34" charset="0"/>
            </a:endParaRPr>
          </a:p>
          <a:p>
            <a:pPr algn="ctr" eaLnBrk="1" hangingPunct="1"/>
            <a:endParaRPr lang="en-GB" altLang="en-US" sz="1200" dirty="0">
              <a:solidFill>
                <a:srgbClr val="BFBFBF"/>
              </a:solidFill>
              <a:latin typeface="Arial" pitchFamily="34" charset="0"/>
              <a:cs typeface="Arial" pitchFamily="34" charset="0"/>
            </a:endParaRPr>
          </a:p>
        </p:txBody>
      </p:sp>
      <p:sp>
        <p:nvSpPr>
          <p:cNvPr id="12" name="TextBox 11"/>
          <p:cNvSpPr txBox="1"/>
          <p:nvPr/>
        </p:nvSpPr>
        <p:spPr>
          <a:xfrm>
            <a:off x="0" y="431800"/>
            <a:ext cx="7524750" cy="6801862"/>
          </a:xfrm>
          <a:prstGeom prst="rect">
            <a:avLst/>
          </a:prstGeom>
          <a:noFill/>
        </p:spPr>
        <p:txBody>
          <a:bodyPr>
            <a:spAutoFit/>
          </a:bodyPr>
          <a:lstStyle/>
          <a:p>
            <a:pPr algn="ctr" defTabSz="4589558">
              <a:defRPr/>
            </a:pPr>
            <a:r>
              <a:rPr lang="pt-BR" sz="1800" dirty="0" smtClean="0">
                <a:solidFill>
                  <a:srgbClr val="0070C0"/>
                </a:solidFill>
                <a:latin typeface="Arial"/>
                <a:ea typeface="ＭＳ Ｐゴシック" charset="0"/>
                <a:cs typeface="Arial"/>
              </a:rPr>
              <a:t>East Renfrewshire Carers’ Centre</a:t>
            </a:r>
          </a:p>
          <a:p>
            <a:pPr algn="ctr" defTabSz="4589558">
              <a:defRPr/>
            </a:pPr>
            <a:endParaRPr lang="pt-BR" sz="1600" dirty="0">
              <a:solidFill>
                <a:srgbClr val="0070C0"/>
              </a:solidFill>
              <a:latin typeface="Arial"/>
              <a:ea typeface="ＭＳ Ｐゴシック" charset="0"/>
              <a:cs typeface="Arial"/>
            </a:endParaRPr>
          </a:p>
          <a:p>
            <a:pPr algn="ctr" defTabSz="4589558">
              <a:defRPr/>
            </a:pPr>
            <a:endParaRPr lang="pt-BR" sz="1600" dirty="0" smtClean="0">
              <a:solidFill>
                <a:srgbClr val="0070C0"/>
              </a:solidFill>
              <a:latin typeface="Arial"/>
              <a:ea typeface="ＭＳ Ｐゴシック" charset="0"/>
              <a:cs typeface="Arial"/>
            </a:endParaRPr>
          </a:p>
          <a:p>
            <a:pPr algn="ctr"/>
            <a:r>
              <a:rPr lang="en-GB" sz="2800" b="1" dirty="0">
                <a:solidFill>
                  <a:srgbClr val="3399FF"/>
                </a:solidFill>
                <a:latin typeface="Arial" panose="020B0604020202020204" pitchFamily="34" charset="0"/>
                <a:cs typeface="Arial" panose="020B0604020202020204" pitchFamily="34" charset="0"/>
              </a:rPr>
              <a:t>Are you a parent carer looking after a child </a:t>
            </a:r>
            <a:r>
              <a:rPr lang="en-GB" sz="2800" b="1" dirty="0" smtClean="0">
                <a:solidFill>
                  <a:srgbClr val="3399FF"/>
                </a:solidFill>
                <a:latin typeface="Arial" panose="020B0604020202020204" pitchFamily="34" charset="0"/>
                <a:cs typeface="Arial" panose="020B0604020202020204" pitchFamily="34" charset="0"/>
              </a:rPr>
              <a:t>or young person on </a:t>
            </a:r>
            <a:r>
              <a:rPr lang="en-GB" sz="2800" b="1" dirty="0">
                <a:solidFill>
                  <a:srgbClr val="3399FF"/>
                </a:solidFill>
                <a:latin typeface="Arial" panose="020B0604020202020204" pitchFamily="34" charset="0"/>
                <a:cs typeface="Arial" panose="020B0604020202020204" pitchFamily="34" charset="0"/>
              </a:rPr>
              <a:t>the Autistic Spectrum? </a:t>
            </a:r>
            <a:endParaRPr lang="en-GB" sz="2800" dirty="0">
              <a:solidFill>
                <a:srgbClr val="3399FF"/>
              </a:solidFill>
              <a:latin typeface="Arial" panose="020B0604020202020204" pitchFamily="34" charset="0"/>
              <a:cs typeface="Arial" panose="020B0604020202020204" pitchFamily="34" charset="0"/>
            </a:endParaRPr>
          </a:p>
          <a:p>
            <a:pPr algn="ctr"/>
            <a:endParaRPr lang="en-GB" sz="1600" b="1" dirty="0" smtClean="0">
              <a:latin typeface="Arial" panose="020B0604020202020204" pitchFamily="34" charset="0"/>
              <a:cs typeface="Arial" panose="020B0604020202020204" pitchFamily="34" charset="0"/>
            </a:endParaRPr>
          </a:p>
          <a:p>
            <a:pPr algn="ctr"/>
            <a:r>
              <a:rPr lang="en-GB" sz="2000" b="1" dirty="0" smtClean="0">
                <a:latin typeface="Arial" panose="020B0604020202020204" pitchFamily="34" charset="0"/>
                <a:cs typeface="Arial" panose="020B0604020202020204" pitchFamily="34" charset="0"/>
              </a:rPr>
              <a:t>Would </a:t>
            </a:r>
            <a:r>
              <a:rPr lang="en-GB" sz="2000" b="1" dirty="0">
                <a:latin typeface="Arial" panose="020B0604020202020204" pitchFamily="34" charset="0"/>
                <a:cs typeface="Arial" panose="020B0604020202020204" pitchFamily="34" charset="0"/>
              </a:rPr>
              <a:t>you like the chance to meet up with other parents in East Renfrewshire doing the same?</a:t>
            </a:r>
            <a:endParaRPr lang="en-GB" sz="2000" dirty="0">
              <a:latin typeface="Arial" panose="020B0604020202020204" pitchFamily="34" charset="0"/>
              <a:cs typeface="Arial" panose="020B0604020202020204" pitchFamily="34" charset="0"/>
            </a:endParaRPr>
          </a:p>
          <a:p>
            <a:pPr algn="ctr"/>
            <a:endParaRPr lang="en-GB" sz="2000" b="1" dirty="0" smtClean="0">
              <a:latin typeface="Arial" panose="020B0604020202020204" pitchFamily="34" charset="0"/>
              <a:cs typeface="Arial" panose="020B0604020202020204" pitchFamily="34" charset="0"/>
            </a:endParaRPr>
          </a:p>
          <a:p>
            <a:pPr algn="ctr"/>
            <a:r>
              <a:rPr lang="en-GB" sz="2000" b="1" dirty="0" smtClean="0">
                <a:latin typeface="Arial" panose="020B0604020202020204" pitchFamily="34" charset="0"/>
                <a:cs typeface="Arial" panose="020B0604020202020204" pitchFamily="34" charset="0"/>
              </a:rPr>
              <a:t>Then </a:t>
            </a:r>
            <a:r>
              <a:rPr lang="en-GB" sz="2000" b="1" dirty="0">
                <a:latin typeface="Arial" panose="020B0604020202020204" pitchFamily="34" charset="0"/>
                <a:cs typeface="Arial" panose="020B0604020202020204" pitchFamily="34" charset="0"/>
              </a:rPr>
              <a:t>please come along!  </a:t>
            </a:r>
            <a:endParaRPr lang="en-GB" sz="2000" b="1" dirty="0" smtClean="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This evening is intended to give those caring for </a:t>
            </a:r>
            <a:r>
              <a:rPr lang="en-GB" sz="1600" dirty="0" smtClean="0">
                <a:latin typeface="Arial" panose="020B0604020202020204" pitchFamily="34" charset="0"/>
                <a:cs typeface="Arial" panose="020B0604020202020204" pitchFamily="34" charset="0"/>
              </a:rPr>
              <a:t>children and young people on </a:t>
            </a:r>
            <a:r>
              <a:rPr lang="en-GB" sz="1600" dirty="0">
                <a:latin typeface="Arial" panose="020B0604020202020204" pitchFamily="34" charset="0"/>
                <a:cs typeface="Arial" panose="020B0604020202020204" pitchFamily="34" charset="0"/>
              </a:rPr>
              <a:t>the autistic spectrum an opportunity to meet with other parents, have time out, share valuable information, get connected and talk with people who understand. This informal event has been arranged in response to requests from parent carers for opportunities that will reduce isolation and provide peer support.  </a:t>
            </a:r>
          </a:p>
          <a:p>
            <a:endParaRPr lang="en-GB" sz="1200" dirty="0" smtClean="0"/>
          </a:p>
          <a:p>
            <a:pPr algn="ctr"/>
            <a:r>
              <a:rPr lang="en-GB" sz="2400" b="1" dirty="0" smtClean="0">
                <a:latin typeface="Arial" panose="020B0604020202020204" pitchFamily="34" charset="0"/>
                <a:cs typeface="Arial" panose="020B0604020202020204" pitchFamily="34" charset="0"/>
              </a:rPr>
              <a:t>Wednesday  4</a:t>
            </a:r>
            <a:r>
              <a:rPr lang="en-GB" sz="2400" b="1" baseline="30000" dirty="0" smtClean="0">
                <a:latin typeface="Arial" panose="020B0604020202020204" pitchFamily="34" charset="0"/>
                <a:cs typeface="Arial" panose="020B0604020202020204" pitchFamily="34" charset="0"/>
              </a:rPr>
              <a:t>th</a:t>
            </a:r>
            <a:r>
              <a:rPr lang="en-GB" sz="2400" b="1" dirty="0" smtClean="0">
                <a:latin typeface="Arial" panose="020B0604020202020204" pitchFamily="34" charset="0"/>
                <a:cs typeface="Arial" panose="020B0604020202020204" pitchFamily="34" charset="0"/>
              </a:rPr>
              <a:t> March 2015</a:t>
            </a:r>
          </a:p>
          <a:p>
            <a:pPr algn="ctr"/>
            <a:r>
              <a:rPr lang="en-GB" sz="2400" b="1" dirty="0" smtClean="0">
                <a:latin typeface="Arial" panose="020B0604020202020204" pitchFamily="34" charset="0"/>
                <a:cs typeface="Arial" panose="020B0604020202020204" pitchFamily="34" charset="0"/>
              </a:rPr>
              <a:t>7.00pm-8.30pm</a:t>
            </a:r>
          </a:p>
          <a:p>
            <a:pPr algn="ctr"/>
            <a:r>
              <a:rPr lang="en-GB" sz="2400" b="1" dirty="0" smtClean="0">
                <a:latin typeface="Arial" panose="020B0604020202020204" pitchFamily="34" charset="0"/>
                <a:cs typeface="Arial" panose="020B0604020202020204" pitchFamily="34" charset="0"/>
              </a:rPr>
              <a:t>The Orchard Park Hotel</a:t>
            </a:r>
          </a:p>
          <a:p>
            <a:pPr algn="ctr"/>
            <a:r>
              <a:rPr lang="en-GB" sz="2400" b="1" dirty="0" err="1" smtClean="0">
                <a:latin typeface="Arial" panose="020B0604020202020204" pitchFamily="34" charset="0"/>
                <a:cs typeface="Arial" panose="020B0604020202020204" pitchFamily="34" charset="0"/>
              </a:rPr>
              <a:t>Giffnock</a:t>
            </a:r>
            <a:endParaRPr lang="en-GB" sz="2400" b="1" dirty="0" smtClean="0">
              <a:latin typeface="Arial" panose="020B0604020202020204" pitchFamily="34" charset="0"/>
              <a:cs typeface="Arial" panose="020B0604020202020204" pitchFamily="34" charset="0"/>
            </a:endParaRPr>
          </a:p>
          <a:p>
            <a:pPr algn="ctr"/>
            <a:r>
              <a:rPr lang="en-GB" sz="2000" b="1" dirty="0" smtClean="0">
                <a:latin typeface="Arial" panose="020B0604020202020204" pitchFamily="34" charset="0"/>
                <a:cs typeface="Arial" panose="020B0604020202020204" pitchFamily="34" charset="0"/>
              </a:rPr>
              <a:t>Please call to book your </a:t>
            </a:r>
            <a:r>
              <a:rPr lang="en-GB" sz="2000" b="1" dirty="0" smtClean="0">
                <a:latin typeface="Arial" panose="020B0604020202020204" pitchFamily="34" charset="0"/>
                <a:cs typeface="Arial" panose="020B0604020202020204" pitchFamily="34" charset="0"/>
              </a:rPr>
              <a:t>place!</a:t>
            </a:r>
            <a:endParaRPr lang="en-GB" sz="2000" b="1" dirty="0">
              <a:latin typeface="Arial" panose="020B0604020202020204" pitchFamily="34" charset="0"/>
              <a:cs typeface="Arial" panose="020B0604020202020204" pitchFamily="34" charset="0"/>
            </a:endParaRPr>
          </a:p>
          <a:p>
            <a:pPr algn="ctr" defTabSz="4589558">
              <a:defRPr/>
            </a:pPr>
            <a:endParaRPr lang="en-US" sz="1600" dirty="0">
              <a:solidFill>
                <a:srgbClr val="0070C0"/>
              </a:solidFill>
              <a:latin typeface="Arial"/>
              <a:ea typeface="ＭＳ Ｐゴシック" charset="0"/>
              <a:cs typeface="Arial"/>
            </a:endParaRPr>
          </a:p>
        </p:txBody>
      </p:sp>
      <p:pic>
        <p:nvPicPr>
          <p:cNvPr id="3079" name="Picture 3" descr="Community health and Care Partnership logo">
            <a:hlinkClick r:id="rId4" tooltip="&quot;CHCP home link&quo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467" y="9939866"/>
            <a:ext cx="9525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oster templat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 template 2015</Template>
  <TotalTime>80</TotalTime>
  <Words>207</Words>
  <Application>Microsoft Office PowerPoint</Application>
  <PresentationFormat>Custom</PresentationFormat>
  <Paragraphs>24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poster template 2015</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MacMillan</dc:creator>
  <cp:lastModifiedBy>lisa</cp:lastModifiedBy>
  <cp:revision>16</cp:revision>
  <cp:lastPrinted>2014-12-09T12:17:25Z</cp:lastPrinted>
  <dcterms:created xsi:type="dcterms:W3CDTF">2014-12-04T13:24:28Z</dcterms:created>
  <dcterms:modified xsi:type="dcterms:W3CDTF">2015-02-03T11:20:50Z</dcterms:modified>
</cp:coreProperties>
</file>