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79" r:id="rId2"/>
  </p:sldIdLst>
  <p:sldSz cx="7524750" cy="10688638"/>
  <p:notesSz cx="6797675" cy="9926638"/>
  <p:defaultTextStyle>
    <a:defPPr>
      <a:defRPr lang="en-GB"/>
    </a:defPPr>
    <a:lvl1pPr algn="l" defTabSz="4589463" rtl="0" fontAlgn="base">
      <a:spcBef>
        <a:spcPct val="0"/>
      </a:spcBef>
      <a:spcAft>
        <a:spcPct val="0"/>
      </a:spcAft>
      <a:defRPr sz="18200" kern="1200">
        <a:solidFill>
          <a:schemeClr val="tx1"/>
        </a:solidFill>
        <a:latin typeface="Calibri" pitchFamily="34" charset="0"/>
        <a:ea typeface="MS PGothic" pitchFamily="34" charset="-128"/>
        <a:cs typeface="+mn-cs"/>
      </a:defRPr>
    </a:lvl1pPr>
    <a:lvl2pPr marL="4589463" indent="-1739900" algn="l" defTabSz="4589463" rtl="0" fontAlgn="base">
      <a:spcBef>
        <a:spcPct val="0"/>
      </a:spcBef>
      <a:spcAft>
        <a:spcPct val="0"/>
      </a:spcAft>
      <a:defRPr sz="18200" kern="1200">
        <a:solidFill>
          <a:schemeClr val="tx1"/>
        </a:solidFill>
        <a:latin typeface="Calibri" pitchFamily="34" charset="0"/>
        <a:ea typeface="MS PGothic" pitchFamily="34" charset="-128"/>
        <a:cs typeface="+mn-cs"/>
      </a:defRPr>
    </a:lvl2pPr>
    <a:lvl3pPr marL="9188450" indent="-3490913" algn="l" defTabSz="4589463" rtl="0" fontAlgn="base">
      <a:spcBef>
        <a:spcPct val="0"/>
      </a:spcBef>
      <a:spcAft>
        <a:spcPct val="0"/>
      </a:spcAft>
      <a:defRPr sz="18200" kern="1200">
        <a:solidFill>
          <a:schemeClr val="tx1"/>
        </a:solidFill>
        <a:latin typeface="Calibri" pitchFamily="34" charset="0"/>
        <a:ea typeface="MS PGothic" pitchFamily="34" charset="-128"/>
        <a:cs typeface="+mn-cs"/>
      </a:defRPr>
    </a:lvl3pPr>
    <a:lvl4pPr marL="13777913" indent="-5232400" algn="l" defTabSz="4589463" rtl="0" fontAlgn="base">
      <a:spcBef>
        <a:spcPct val="0"/>
      </a:spcBef>
      <a:spcAft>
        <a:spcPct val="0"/>
      </a:spcAft>
      <a:defRPr sz="18200" kern="1200">
        <a:solidFill>
          <a:schemeClr val="tx1"/>
        </a:solidFill>
        <a:latin typeface="Calibri" pitchFamily="34" charset="0"/>
        <a:ea typeface="MS PGothic" pitchFamily="34" charset="-128"/>
        <a:cs typeface="+mn-cs"/>
      </a:defRPr>
    </a:lvl4pPr>
    <a:lvl5pPr marL="18376900" indent="-6981825" algn="l" defTabSz="4589463" rtl="0" fontAlgn="base">
      <a:spcBef>
        <a:spcPct val="0"/>
      </a:spcBef>
      <a:spcAft>
        <a:spcPct val="0"/>
      </a:spcAft>
      <a:defRPr sz="18200" kern="1200">
        <a:solidFill>
          <a:schemeClr val="tx1"/>
        </a:solidFill>
        <a:latin typeface="Calibri" pitchFamily="34" charset="0"/>
        <a:ea typeface="MS PGothic" pitchFamily="34" charset="-128"/>
        <a:cs typeface="+mn-cs"/>
      </a:defRPr>
    </a:lvl5pPr>
    <a:lvl6pPr marL="2286000" algn="l" defTabSz="914400" rtl="0" eaLnBrk="1" latinLnBrk="0" hangingPunct="1">
      <a:defRPr sz="18200" kern="1200">
        <a:solidFill>
          <a:schemeClr val="tx1"/>
        </a:solidFill>
        <a:latin typeface="Calibri" pitchFamily="34" charset="0"/>
        <a:ea typeface="MS PGothic" pitchFamily="34" charset="-128"/>
        <a:cs typeface="+mn-cs"/>
      </a:defRPr>
    </a:lvl6pPr>
    <a:lvl7pPr marL="2743200" algn="l" defTabSz="914400" rtl="0" eaLnBrk="1" latinLnBrk="0" hangingPunct="1">
      <a:defRPr sz="18200" kern="1200">
        <a:solidFill>
          <a:schemeClr val="tx1"/>
        </a:solidFill>
        <a:latin typeface="Calibri" pitchFamily="34" charset="0"/>
        <a:ea typeface="MS PGothic" pitchFamily="34" charset="-128"/>
        <a:cs typeface="+mn-cs"/>
      </a:defRPr>
    </a:lvl7pPr>
    <a:lvl8pPr marL="3200400" algn="l" defTabSz="914400" rtl="0" eaLnBrk="1" latinLnBrk="0" hangingPunct="1">
      <a:defRPr sz="18200" kern="1200">
        <a:solidFill>
          <a:schemeClr val="tx1"/>
        </a:solidFill>
        <a:latin typeface="Calibri" pitchFamily="34" charset="0"/>
        <a:ea typeface="MS PGothic" pitchFamily="34" charset="-128"/>
        <a:cs typeface="+mn-cs"/>
      </a:defRPr>
    </a:lvl8pPr>
    <a:lvl9pPr marL="3657600" algn="l" defTabSz="914400" rtl="0" eaLnBrk="1" latinLnBrk="0" hangingPunct="1">
      <a:defRPr sz="18200" kern="1200">
        <a:solidFill>
          <a:schemeClr val="tx1"/>
        </a:solidFill>
        <a:latin typeface="Calibri" pitchFamily="34" charset="0"/>
        <a:ea typeface="MS PGothic" pitchFamily="34" charset="-128"/>
        <a:cs typeface="+mn-cs"/>
      </a:defRPr>
    </a:lvl9pPr>
  </p:defaultTextStyle>
  <p:extLst>
    <p:ext uri="{521415D9-36F7-43E2-AB2F-B90AF26B5E84}">
      <p14:sectionLst xmlns:p14="http://schemas.microsoft.com/office/powerpoint/2010/main">
        <p14:section name="Untitled Section" id="{5DFBDA11-768D-49BD-9822-1B8308EB72E1}">
          <p14:sldIdLst>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C28BF"/>
    <a:srgbClr val="F188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391" autoAdjust="0"/>
  </p:normalViewPr>
  <p:slideViewPr>
    <p:cSldViewPr snapToGrid="0" snapToObjects="1">
      <p:cViewPr varScale="1">
        <p:scale>
          <a:sx n="62" d="100"/>
          <a:sy n="62" d="100"/>
        </p:scale>
        <p:origin x="-2844" y="-90"/>
      </p:cViewPr>
      <p:guideLst>
        <p:guide orient="horz" pos="3366"/>
        <p:guide pos="237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09"/>
          </a:xfrm>
          <a:prstGeom prst="rect">
            <a:avLst/>
          </a:prstGeom>
        </p:spPr>
        <p:txBody>
          <a:bodyPr vert="horz" lIns="91440" tIns="45720" rIns="91440" bIns="45720" rtlCol="0"/>
          <a:lstStyle>
            <a:lvl1pPr algn="r">
              <a:defRPr sz="1200"/>
            </a:lvl1pPr>
          </a:lstStyle>
          <a:p>
            <a:fld id="{03E2743A-ACE7-4776-96C5-446A7334B941}" type="datetimeFigureOut">
              <a:rPr lang="en-GB" smtClean="0"/>
              <a:t>30/01/2015</a:t>
            </a:fld>
            <a:endParaRPr lang="en-GB"/>
          </a:p>
        </p:txBody>
      </p:sp>
      <p:sp>
        <p:nvSpPr>
          <p:cNvPr id="4" name="Slide Image Placeholder 3"/>
          <p:cNvSpPr>
            <a:spLocks noGrp="1" noRot="1" noChangeAspect="1"/>
          </p:cNvSpPr>
          <p:nvPr>
            <p:ph type="sldImg" idx="2"/>
          </p:nvPr>
        </p:nvSpPr>
        <p:spPr>
          <a:xfrm>
            <a:off x="2089150" y="744538"/>
            <a:ext cx="26193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5710"/>
            <a:ext cx="5438775" cy="446651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242"/>
            <a:ext cx="2946400" cy="496809"/>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242"/>
            <a:ext cx="2946400" cy="496809"/>
          </a:xfrm>
          <a:prstGeom prst="rect">
            <a:avLst/>
          </a:prstGeom>
        </p:spPr>
        <p:txBody>
          <a:bodyPr vert="horz" lIns="91440" tIns="45720" rIns="91440" bIns="45720" rtlCol="0" anchor="b"/>
          <a:lstStyle>
            <a:lvl1pPr algn="r">
              <a:defRPr sz="1200"/>
            </a:lvl1pPr>
          </a:lstStyle>
          <a:p>
            <a:fld id="{2E30A2C5-4901-42D8-A1C2-463C34ABF6D8}" type="slidenum">
              <a:rPr lang="en-GB" smtClean="0"/>
              <a:t>‹#›</a:t>
            </a:fld>
            <a:endParaRPr lang="en-GB"/>
          </a:p>
        </p:txBody>
      </p:sp>
    </p:spTree>
    <p:extLst>
      <p:ext uri="{BB962C8B-B14F-4D97-AF65-F5344CB8AC3E}">
        <p14:creationId xmlns:p14="http://schemas.microsoft.com/office/powerpoint/2010/main" val="3781548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E30A2C5-4901-42D8-A1C2-463C34ABF6D8}" type="slidenum">
              <a:rPr lang="en-GB" smtClean="0"/>
              <a:t>1</a:t>
            </a:fld>
            <a:endParaRPr lang="en-GB"/>
          </a:p>
        </p:txBody>
      </p:sp>
    </p:spTree>
    <p:extLst>
      <p:ext uri="{BB962C8B-B14F-4D97-AF65-F5344CB8AC3E}">
        <p14:creationId xmlns:p14="http://schemas.microsoft.com/office/powerpoint/2010/main" val="2941209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4357" y="3320431"/>
            <a:ext cx="6396038" cy="2291125"/>
          </a:xfrm>
          <a:prstGeom prst="rect">
            <a:avLst/>
          </a:prstGeom>
        </p:spPr>
        <p:txBody>
          <a:bodyPr lIns="569737" tIns="284873" rIns="569737" bIns="284873"/>
          <a:lstStyle/>
          <a:p>
            <a:r>
              <a:rPr lang="en-US" smtClean="0"/>
              <a:t>Click to edit Master title style</a:t>
            </a:r>
            <a:endParaRPr lang="en-US"/>
          </a:p>
        </p:txBody>
      </p:sp>
      <p:sp>
        <p:nvSpPr>
          <p:cNvPr id="3" name="Subtitle 2"/>
          <p:cNvSpPr>
            <a:spLocks noGrp="1"/>
          </p:cNvSpPr>
          <p:nvPr>
            <p:ph type="subTitle" idx="1"/>
          </p:nvPr>
        </p:nvSpPr>
        <p:spPr>
          <a:xfrm>
            <a:off x="1128715" y="6056898"/>
            <a:ext cx="5267325" cy="2731541"/>
          </a:xfrm>
          <a:prstGeom prst="rect">
            <a:avLst/>
          </a:prstGeom>
        </p:spPr>
        <p:txBody>
          <a:bodyPr lIns="569737" tIns="284873" rIns="569737" bIns="284873"/>
          <a:lstStyle>
            <a:lvl1pPr marL="0" indent="0" algn="ctr">
              <a:buNone/>
              <a:defRPr>
                <a:solidFill>
                  <a:schemeClr val="tx1">
                    <a:tint val="75000"/>
                  </a:schemeClr>
                </a:solidFill>
              </a:defRPr>
            </a:lvl1pPr>
            <a:lvl2pPr marL="4594940" indent="0" algn="ctr">
              <a:buNone/>
              <a:defRPr>
                <a:solidFill>
                  <a:schemeClr val="tx1">
                    <a:tint val="75000"/>
                  </a:schemeClr>
                </a:solidFill>
              </a:defRPr>
            </a:lvl2pPr>
            <a:lvl3pPr marL="9189881" indent="0" algn="ctr">
              <a:buNone/>
              <a:defRPr>
                <a:solidFill>
                  <a:schemeClr val="tx1">
                    <a:tint val="75000"/>
                  </a:schemeClr>
                </a:solidFill>
              </a:defRPr>
            </a:lvl3pPr>
            <a:lvl4pPr marL="13784821" indent="0" algn="ctr">
              <a:buNone/>
              <a:defRPr>
                <a:solidFill>
                  <a:schemeClr val="tx1">
                    <a:tint val="75000"/>
                  </a:schemeClr>
                </a:solidFill>
              </a:defRPr>
            </a:lvl4pPr>
            <a:lvl5pPr marL="18379752" indent="0" algn="ctr">
              <a:buNone/>
              <a:defRPr>
                <a:solidFill>
                  <a:schemeClr val="tx1">
                    <a:tint val="75000"/>
                  </a:schemeClr>
                </a:solidFill>
              </a:defRPr>
            </a:lvl5pPr>
            <a:lvl6pPr marL="22974692" indent="0" algn="ctr">
              <a:buNone/>
              <a:defRPr>
                <a:solidFill>
                  <a:schemeClr val="tx1">
                    <a:tint val="75000"/>
                  </a:schemeClr>
                </a:solidFill>
              </a:defRPr>
            </a:lvl6pPr>
            <a:lvl7pPr marL="27569632" indent="0" algn="ctr">
              <a:buNone/>
              <a:defRPr>
                <a:solidFill>
                  <a:schemeClr val="tx1">
                    <a:tint val="75000"/>
                  </a:schemeClr>
                </a:solidFill>
              </a:defRPr>
            </a:lvl7pPr>
            <a:lvl8pPr marL="32164572" indent="0" algn="ctr">
              <a:buNone/>
              <a:defRPr>
                <a:solidFill>
                  <a:schemeClr val="tx1">
                    <a:tint val="75000"/>
                  </a:schemeClr>
                </a:solidFill>
              </a:defRPr>
            </a:lvl8pPr>
            <a:lvl9pPr marL="3675951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376238" y="9906000"/>
            <a:ext cx="1755775" cy="569913"/>
          </a:xfrm>
          <a:prstGeom prst="rect">
            <a:avLst/>
          </a:prstGeom>
        </p:spPr>
        <p:txBody>
          <a:bodyPr vert="horz" wrap="square" lIns="569737" tIns="284873" rIns="569737" bIns="284873" numCol="1" anchor="t" anchorCtr="0" compatLnSpc="1">
            <a:prstTxWarp prst="textNoShape">
              <a:avLst/>
            </a:prstTxWarp>
          </a:bodyPr>
          <a:lstStyle>
            <a:lvl1pPr defTabSz="4594225">
              <a:defRPr/>
            </a:lvl1pPr>
          </a:lstStyle>
          <a:p>
            <a:fld id="{69E2FBFB-AAA4-4B68-A33D-2846BF38653D}" type="datetimeFigureOut">
              <a:rPr lang="en-GB" altLang="en-US"/>
              <a:pPr/>
              <a:t>30/01/2015</a:t>
            </a:fld>
            <a:endParaRPr lang="en-GB" altLang="en-US"/>
          </a:p>
        </p:txBody>
      </p:sp>
      <p:sp>
        <p:nvSpPr>
          <p:cNvPr id="5" name="Footer Placeholder 4"/>
          <p:cNvSpPr>
            <a:spLocks noGrp="1"/>
          </p:cNvSpPr>
          <p:nvPr>
            <p:ph type="ftr" sz="quarter" idx="11"/>
          </p:nvPr>
        </p:nvSpPr>
        <p:spPr>
          <a:xfrm>
            <a:off x="2570163" y="9906000"/>
            <a:ext cx="2384425" cy="569913"/>
          </a:xfrm>
          <a:prstGeom prst="rect">
            <a:avLst/>
          </a:prstGeom>
        </p:spPr>
        <p:txBody>
          <a:bodyPr lIns="569737" tIns="284873" rIns="569737" bIns="284873"/>
          <a:lstStyle>
            <a:lvl1pPr defTabSz="4594940"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5392738" y="9906000"/>
            <a:ext cx="1755775" cy="569913"/>
          </a:xfrm>
          <a:prstGeom prst="rect">
            <a:avLst/>
          </a:prstGeom>
        </p:spPr>
        <p:txBody>
          <a:bodyPr vert="horz" wrap="square" lIns="569737" tIns="284873" rIns="569737" bIns="284873" numCol="1" anchor="t" anchorCtr="0" compatLnSpc="1">
            <a:prstTxWarp prst="textNoShape">
              <a:avLst/>
            </a:prstTxWarp>
          </a:bodyPr>
          <a:lstStyle>
            <a:lvl1pPr defTabSz="4594225">
              <a:defRPr/>
            </a:lvl1pPr>
          </a:lstStyle>
          <a:p>
            <a:fld id="{0A4FED63-8E06-490B-9974-1CBD4587D636}" type="slidenum">
              <a:rPr lang="en-GB" altLang="en-US"/>
              <a:pPr/>
              <a:t>‹#›</a:t>
            </a:fld>
            <a:endParaRPr lang="en-GB" altLang="en-US"/>
          </a:p>
        </p:txBody>
      </p:sp>
    </p:spTree>
    <p:extLst>
      <p:ext uri="{BB962C8B-B14F-4D97-AF65-F5344CB8AC3E}">
        <p14:creationId xmlns:p14="http://schemas.microsoft.com/office/powerpoint/2010/main" val="620896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201409_Marketing Templates_02 TEMPLATES_MASTER.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2700"/>
            <a:ext cx="7524750" cy="1064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7" r:id="rId1"/>
  </p:sldLayoutIdLst>
  <p:txStyles>
    <p:titleStyle>
      <a:lvl1pPr algn="ctr" defTabSz="4589463" rtl="0" eaLnBrk="1" fontAlgn="base" hangingPunct="1">
        <a:spcBef>
          <a:spcPct val="0"/>
        </a:spcBef>
        <a:spcAft>
          <a:spcPct val="0"/>
        </a:spcAft>
        <a:defRPr sz="44100" kern="1200">
          <a:solidFill>
            <a:schemeClr val="tx1"/>
          </a:solidFill>
          <a:latin typeface="+mj-lt"/>
          <a:ea typeface="MS PGothic" pitchFamily="34" charset="-128"/>
          <a:cs typeface="ＭＳ Ｐゴシック" charset="0"/>
        </a:defRPr>
      </a:lvl1pPr>
      <a:lvl2pPr algn="ctr" defTabSz="4589463" rtl="0" eaLnBrk="1" fontAlgn="base" hangingPunct="1">
        <a:spcBef>
          <a:spcPct val="0"/>
        </a:spcBef>
        <a:spcAft>
          <a:spcPct val="0"/>
        </a:spcAft>
        <a:defRPr sz="44100">
          <a:solidFill>
            <a:schemeClr val="tx1"/>
          </a:solidFill>
          <a:latin typeface="Calibri" charset="0"/>
          <a:ea typeface="MS PGothic" pitchFamily="34" charset="-128"/>
          <a:cs typeface="ＭＳ Ｐゴシック" charset="0"/>
        </a:defRPr>
      </a:lvl2pPr>
      <a:lvl3pPr algn="ctr" defTabSz="4589463" rtl="0" eaLnBrk="1" fontAlgn="base" hangingPunct="1">
        <a:spcBef>
          <a:spcPct val="0"/>
        </a:spcBef>
        <a:spcAft>
          <a:spcPct val="0"/>
        </a:spcAft>
        <a:defRPr sz="44100">
          <a:solidFill>
            <a:schemeClr val="tx1"/>
          </a:solidFill>
          <a:latin typeface="Calibri" charset="0"/>
          <a:ea typeface="MS PGothic" pitchFamily="34" charset="-128"/>
          <a:cs typeface="ＭＳ Ｐゴシック" charset="0"/>
        </a:defRPr>
      </a:lvl3pPr>
      <a:lvl4pPr algn="ctr" defTabSz="4589463" rtl="0" eaLnBrk="1" fontAlgn="base" hangingPunct="1">
        <a:spcBef>
          <a:spcPct val="0"/>
        </a:spcBef>
        <a:spcAft>
          <a:spcPct val="0"/>
        </a:spcAft>
        <a:defRPr sz="44100">
          <a:solidFill>
            <a:schemeClr val="tx1"/>
          </a:solidFill>
          <a:latin typeface="Calibri" charset="0"/>
          <a:ea typeface="MS PGothic" pitchFamily="34" charset="-128"/>
          <a:cs typeface="ＭＳ Ｐゴシック" charset="0"/>
        </a:defRPr>
      </a:lvl4pPr>
      <a:lvl5pPr algn="ctr" defTabSz="4589463" rtl="0" eaLnBrk="1" fontAlgn="base" hangingPunct="1">
        <a:spcBef>
          <a:spcPct val="0"/>
        </a:spcBef>
        <a:spcAft>
          <a:spcPct val="0"/>
        </a:spcAft>
        <a:defRPr sz="44100">
          <a:solidFill>
            <a:schemeClr val="tx1"/>
          </a:solidFill>
          <a:latin typeface="Calibri" charset="0"/>
          <a:ea typeface="MS PGothic" pitchFamily="34" charset="-128"/>
          <a:cs typeface="ＭＳ Ｐゴシック" charset="0"/>
        </a:defRPr>
      </a:lvl5pPr>
      <a:lvl6pPr marL="2848694" algn="ctr" defTabSz="4589558" rtl="0" eaLnBrk="1" fontAlgn="base" hangingPunct="1">
        <a:spcBef>
          <a:spcPct val="0"/>
        </a:spcBef>
        <a:spcAft>
          <a:spcPct val="0"/>
        </a:spcAft>
        <a:defRPr sz="44100">
          <a:solidFill>
            <a:schemeClr val="tx1"/>
          </a:solidFill>
          <a:latin typeface="Calibri" charset="0"/>
          <a:ea typeface="ＭＳ Ｐゴシック" charset="0"/>
          <a:cs typeface="ＭＳ Ｐゴシック" charset="0"/>
        </a:defRPr>
      </a:lvl6pPr>
      <a:lvl7pPr marL="5697379" algn="ctr" defTabSz="4589558" rtl="0" eaLnBrk="1" fontAlgn="base" hangingPunct="1">
        <a:spcBef>
          <a:spcPct val="0"/>
        </a:spcBef>
        <a:spcAft>
          <a:spcPct val="0"/>
        </a:spcAft>
        <a:defRPr sz="44100">
          <a:solidFill>
            <a:schemeClr val="tx1"/>
          </a:solidFill>
          <a:latin typeface="Calibri" charset="0"/>
          <a:ea typeface="ＭＳ Ｐゴシック" charset="0"/>
          <a:cs typeface="ＭＳ Ｐゴシック" charset="0"/>
        </a:defRPr>
      </a:lvl7pPr>
      <a:lvl8pPr marL="8546073" algn="ctr" defTabSz="4589558" rtl="0" eaLnBrk="1" fontAlgn="base" hangingPunct="1">
        <a:spcBef>
          <a:spcPct val="0"/>
        </a:spcBef>
        <a:spcAft>
          <a:spcPct val="0"/>
        </a:spcAft>
        <a:defRPr sz="44100">
          <a:solidFill>
            <a:schemeClr val="tx1"/>
          </a:solidFill>
          <a:latin typeface="Calibri" charset="0"/>
          <a:ea typeface="ＭＳ Ｐゴシック" charset="0"/>
          <a:cs typeface="ＭＳ Ｐゴシック" charset="0"/>
        </a:defRPr>
      </a:lvl8pPr>
      <a:lvl9pPr marL="11394768" algn="ctr" defTabSz="4589558" rtl="0" eaLnBrk="1" fontAlgn="base" hangingPunct="1">
        <a:spcBef>
          <a:spcPct val="0"/>
        </a:spcBef>
        <a:spcAft>
          <a:spcPct val="0"/>
        </a:spcAft>
        <a:defRPr sz="44100">
          <a:solidFill>
            <a:schemeClr val="tx1"/>
          </a:solidFill>
          <a:latin typeface="Calibri" charset="0"/>
          <a:ea typeface="ＭＳ Ｐゴシック" charset="0"/>
          <a:cs typeface="ＭＳ Ｐゴシック" charset="0"/>
        </a:defRPr>
      </a:lvl9pPr>
    </p:titleStyle>
    <p:bodyStyle>
      <a:lvl1pPr marL="3441700" indent="-3441700" algn="l" defTabSz="4589463" rtl="0" eaLnBrk="1" fontAlgn="base" hangingPunct="1">
        <a:spcBef>
          <a:spcPct val="20000"/>
        </a:spcBef>
        <a:spcAft>
          <a:spcPct val="0"/>
        </a:spcAft>
        <a:buFont typeface="Arial" pitchFamily="34" charset="0"/>
        <a:buChar char="•"/>
        <a:defRPr sz="32600" kern="1200">
          <a:solidFill>
            <a:schemeClr val="tx1"/>
          </a:solidFill>
          <a:latin typeface="+mn-lt"/>
          <a:ea typeface="MS PGothic" pitchFamily="34" charset="-128"/>
          <a:cs typeface="ＭＳ Ｐゴシック" charset="0"/>
        </a:defRPr>
      </a:lvl1pPr>
      <a:lvl2pPr marL="7456488" indent="-2867025" algn="l" defTabSz="4589463" rtl="0" eaLnBrk="1" fontAlgn="base" hangingPunct="1">
        <a:spcBef>
          <a:spcPct val="20000"/>
        </a:spcBef>
        <a:spcAft>
          <a:spcPct val="0"/>
        </a:spcAft>
        <a:buFont typeface="Arial" pitchFamily="34" charset="0"/>
        <a:buChar char="–"/>
        <a:defRPr sz="27800" kern="1200">
          <a:solidFill>
            <a:schemeClr val="tx1"/>
          </a:solidFill>
          <a:latin typeface="+mn-lt"/>
          <a:ea typeface="MS PGothic" pitchFamily="34" charset="-128"/>
          <a:cs typeface="+mn-cs"/>
        </a:defRPr>
      </a:lvl2pPr>
      <a:lvl3pPr marL="11482388" indent="-2293938" algn="l" defTabSz="4589463" rtl="0" eaLnBrk="1" fontAlgn="base" hangingPunct="1">
        <a:spcBef>
          <a:spcPct val="20000"/>
        </a:spcBef>
        <a:spcAft>
          <a:spcPct val="0"/>
        </a:spcAft>
        <a:buFont typeface="Arial" pitchFamily="34" charset="0"/>
        <a:buChar char="•"/>
        <a:defRPr sz="24000" kern="1200">
          <a:solidFill>
            <a:schemeClr val="tx1"/>
          </a:solidFill>
          <a:latin typeface="+mn-lt"/>
          <a:ea typeface="MS PGothic" pitchFamily="34" charset="-128"/>
          <a:cs typeface="+mn-cs"/>
        </a:defRPr>
      </a:lvl3pPr>
      <a:lvl4pPr marL="16071850" indent="-2293938" algn="l" defTabSz="4589463" rtl="0" eaLnBrk="1" fontAlgn="base" hangingPunct="1">
        <a:spcBef>
          <a:spcPct val="20000"/>
        </a:spcBef>
        <a:spcAft>
          <a:spcPct val="0"/>
        </a:spcAft>
        <a:buFont typeface="Arial" pitchFamily="34" charset="0"/>
        <a:buChar char="–"/>
        <a:defRPr sz="20100" kern="1200">
          <a:solidFill>
            <a:schemeClr val="tx1"/>
          </a:solidFill>
          <a:latin typeface="+mn-lt"/>
          <a:ea typeface="MS PGothic" pitchFamily="34" charset="-128"/>
          <a:cs typeface="+mn-cs"/>
        </a:defRPr>
      </a:lvl4pPr>
      <a:lvl5pPr marL="20672425" indent="-2293938" algn="l" defTabSz="4589463" rtl="0" eaLnBrk="1" fontAlgn="base" hangingPunct="1">
        <a:spcBef>
          <a:spcPct val="20000"/>
        </a:spcBef>
        <a:spcAft>
          <a:spcPct val="0"/>
        </a:spcAft>
        <a:buFont typeface="Arial" pitchFamily="34" charset="0"/>
        <a:buChar char="»"/>
        <a:defRPr sz="20100" kern="1200">
          <a:solidFill>
            <a:schemeClr val="tx1"/>
          </a:solidFill>
          <a:latin typeface="+mn-lt"/>
          <a:ea typeface="MS PGothic" pitchFamily="34" charset="-128"/>
          <a:cs typeface="+mn-cs"/>
        </a:defRPr>
      </a:lvl5pPr>
      <a:lvl6pPr marL="25272167" indent="-2297475" algn="l" defTabSz="4594940" rtl="0" eaLnBrk="1" latinLnBrk="0" hangingPunct="1">
        <a:spcBef>
          <a:spcPct val="20000"/>
        </a:spcBef>
        <a:buFont typeface="Arial"/>
        <a:buChar char="•"/>
        <a:defRPr sz="20100" kern="1200">
          <a:solidFill>
            <a:schemeClr val="tx1"/>
          </a:solidFill>
          <a:latin typeface="+mn-lt"/>
          <a:ea typeface="+mn-ea"/>
          <a:cs typeface="+mn-cs"/>
        </a:defRPr>
      </a:lvl6pPr>
      <a:lvl7pPr marL="29867098" indent="-2297475" algn="l" defTabSz="4594940" rtl="0" eaLnBrk="1" latinLnBrk="0" hangingPunct="1">
        <a:spcBef>
          <a:spcPct val="20000"/>
        </a:spcBef>
        <a:buFont typeface="Arial"/>
        <a:buChar char="•"/>
        <a:defRPr sz="20100" kern="1200">
          <a:solidFill>
            <a:schemeClr val="tx1"/>
          </a:solidFill>
          <a:latin typeface="+mn-lt"/>
          <a:ea typeface="+mn-ea"/>
          <a:cs typeface="+mn-cs"/>
        </a:defRPr>
      </a:lvl7pPr>
      <a:lvl8pPr marL="34462038" indent="-2297475" algn="l" defTabSz="4594940" rtl="0" eaLnBrk="1" latinLnBrk="0" hangingPunct="1">
        <a:spcBef>
          <a:spcPct val="20000"/>
        </a:spcBef>
        <a:buFont typeface="Arial"/>
        <a:buChar char="•"/>
        <a:defRPr sz="20100" kern="1200">
          <a:solidFill>
            <a:schemeClr val="tx1"/>
          </a:solidFill>
          <a:latin typeface="+mn-lt"/>
          <a:ea typeface="+mn-ea"/>
          <a:cs typeface="+mn-cs"/>
        </a:defRPr>
      </a:lvl8pPr>
      <a:lvl9pPr marL="39056988" indent="-2297475" algn="l" defTabSz="4594940" rtl="0" eaLnBrk="1" latinLnBrk="0" hangingPunct="1">
        <a:spcBef>
          <a:spcPct val="20000"/>
        </a:spcBef>
        <a:buFont typeface="Arial"/>
        <a:buChar char="•"/>
        <a:defRPr sz="20100" kern="1200">
          <a:solidFill>
            <a:schemeClr val="tx1"/>
          </a:solidFill>
          <a:latin typeface="+mn-lt"/>
          <a:ea typeface="+mn-ea"/>
          <a:cs typeface="+mn-cs"/>
        </a:defRPr>
      </a:lvl9pPr>
    </p:bodyStyle>
    <p:otherStyle>
      <a:defPPr>
        <a:defRPr lang="en-US"/>
      </a:defPPr>
      <a:lvl1pPr marL="0" algn="l" defTabSz="4594940" rtl="0" eaLnBrk="1" latinLnBrk="0" hangingPunct="1">
        <a:defRPr sz="18200" kern="1200">
          <a:solidFill>
            <a:schemeClr val="tx1"/>
          </a:solidFill>
          <a:latin typeface="+mn-lt"/>
          <a:ea typeface="+mn-ea"/>
          <a:cs typeface="+mn-cs"/>
        </a:defRPr>
      </a:lvl1pPr>
      <a:lvl2pPr marL="4594940" algn="l" defTabSz="4594940" rtl="0" eaLnBrk="1" latinLnBrk="0" hangingPunct="1">
        <a:defRPr sz="18200" kern="1200">
          <a:solidFill>
            <a:schemeClr val="tx1"/>
          </a:solidFill>
          <a:latin typeface="+mn-lt"/>
          <a:ea typeface="+mn-ea"/>
          <a:cs typeface="+mn-cs"/>
        </a:defRPr>
      </a:lvl2pPr>
      <a:lvl3pPr marL="9189881" algn="l" defTabSz="4594940" rtl="0" eaLnBrk="1" latinLnBrk="0" hangingPunct="1">
        <a:defRPr sz="18200" kern="1200">
          <a:solidFill>
            <a:schemeClr val="tx1"/>
          </a:solidFill>
          <a:latin typeface="+mn-lt"/>
          <a:ea typeface="+mn-ea"/>
          <a:cs typeface="+mn-cs"/>
        </a:defRPr>
      </a:lvl3pPr>
      <a:lvl4pPr marL="13784821" algn="l" defTabSz="4594940" rtl="0" eaLnBrk="1" latinLnBrk="0" hangingPunct="1">
        <a:defRPr sz="18200" kern="1200">
          <a:solidFill>
            <a:schemeClr val="tx1"/>
          </a:solidFill>
          <a:latin typeface="+mn-lt"/>
          <a:ea typeface="+mn-ea"/>
          <a:cs typeface="+mn-cs"/>
        </a:defRPr>
      </a:lvl4pPr>
      <a:lvl5pPr marL="18379752" algn="l" defTabSz="4594940" rtl="0" eaLnBrk="1" latinLnBrk="0" hangingPunct="1">
        <a:defRPr sz="18200" kern="1200">
          <a:solidFill>
            <a:schemeClr val="tx1"/>
          </a:solidFill>
          <a:latin typeface="+mn-lt"/>
          <a:ea typeface="+mn-ea"/>
          <a:cs typeface="+mn-cs"/>
        </a:defRPr>
      </a:lvl5pPr>
      <a:lvl6pPr marL="22974692" algn="l" defTabSz="4594940" rtl="0" eaLnBrk="1" latinLnBrk="0" hangingPunct="1">
        <a:defRPr sz="18200" kern="1200">
          <a:solidFill>
            <a:schemeClr val="tx1"/>
          </a:solidFill>
          <a:latin typeface="+mn-lt"/>
          <a:ea typeface="+mn-ea"/>
          <a:cs typeface="+mn-cs"/>
        </a:defRPr>
      </a:lvl6pPr>
      <a:lvl7pPr marL="27569632" algn="l" defTabSz="4594940" rtl="0" eaLnBrk="1" latinLnBrk="0" hangingPunct="1">
        <a:defRPr sz="18200" kern="1200">
          <a:solidFill>
            <a:schemeClr val="tx1"/>
          </a:solidFill>
          <a:latin typeface="+mn-lt"/>
          <a:ea typeface="+mn-ea"/>
          <a:cs typeface="+mn-cs"/>
        </a:defRPr>
      </a:lvl7pPr>
      <a:lvl8pPr marL="32164572" algn="l" defTabSz="4594940" rtl="0" eaLnBrk="1" latinLnBrk="0" hangingPunct="1">
        <a:defRPr sz="18200" kern="1200">
          <a:solidFill>
            <a:schemeClr val="tx1"/>
          </a:solidFill>
          <a:latin typeface="+mn-lt"/>
          <a:ea typeface="+mn-ea"/>
          <a:cs typeface="+mn-cs"/>
        </a:defRPr>
      </a:lvl8pPr>
      <a:lvl9pPr marL="36759513" algn="l" defTabSz="4594940" rtl="0" eaLnBrk="1" latinLnBrk="0" hangingPunct="1">
        <a:defRPr sz="1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nquiries@eastrenfrewshirecarers.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3866" y="7227152"/>
            <a:ext cx="7524750" cy="2123658"/>
          </a:xfrm>
          <a:prstGeom prst="rect">
            <a:avLst/>
          </a:prstGeom>
          <a:noFill/>
        </p:spPr>
        <p:txBody>
          <a:bodyPr>
            <a:spAutoFit/>
          </a:bodyPr>
          <a:lstStyle>
            <a:lvl1pPr eaLnBrk="0" hangingPunct="0">
              <a:defRPr sz="18200">
                <a:solidFill>
                  <a:schemeClr val="tx1"/>
                </a:solidFill>
                <a:latin typeface="Calibri" pitchFamily="34" charset="0"/>
                <a:ea typeface="MS PGothic" pitchFamily="34" charset="-128"/>
              </a:defRPr>
            </a:lvl1pPr>
            <a:lvl2pPr marL="742950" indent="-285750" eaLnBrk="0" hangingPunct="0">
              <a:defRPr sz="18200">
                <a:solidFill>
                  <a:schemeClr val="tx1"/>
                </a:solidFill>
                <a:latin typeface="Calibri" pitchFamily="34" charset="0"/>
                <a:ea typeface="MS PGothic" pitchFamily="34" charset="-128"/>
              </a:defRPr>
            </a:lvl2pPr>
            <a:lvl3pPr marL="1143000" indent="-228600" eaLnBrk="0" hangingPunct="0">
              <a:defRPr sz="18200">
                <a:solidFill>
                  <a:schemeClr val="tx1"/>
                </a:solidFill>
                <a:latin typeface="Calibri" pitchFamily="34" charset="0"/>
                <a:ea typeface="MS PGothic" pitchFamily="34" charset="-128"/>
              </a:defRPr>
            </a:lvl3pPr>
            <a:lvl4pPr marL="1600200" indent="-228600" eaLnBrk="0" hangingPunct="0">
              <a:defRPr sz="18200">
                <a:solidFill>
                  <a:schemeClr val="tx1"/>
                </a:solidFill>
                <a:latin typeface="Calibri" pitchFamily="34" charset="0"/>
                <a:ea typeface="MS PGothic" pitchFamily="34" charset="-128"/>
              </a:defRPr>
            </a:lvl4pPr>
            <a:lvl5pPr marL="2057400" indent="-228600" eaLnBrk="0" hangingPunct="0">
              <a:defRPr sz="18200">
                <a:solidFill>
                  <a:schemeClr val="tx1"/>
                </a:solidFill>
                <a:latin typeface="Calibri" pitchFamily="34" charset="0"/>
                <a:ea typeface="MS PGothic" pitchFamily="34" charset="-128"/>
              </a:defRPr>
            </a:lvl5pPr>
            <a:lvl6pPr marL="2514600" indent="-228600" defTabSz="4589463" eaLnBrk="0" fontAlgn="base" hangingPunct="0">
              <a:spcBef>
                <a:spcPct val="0"/>
              </a:spcBef>
              <a:spcAft>
                <a:spcPct val="0"/>
              </a:spcAft>
              <a:defRPr sz="18200">
                <a:solidFill>
                  <a:schemeClr val="tx1"/>
                </a:solidFill>
                <a:latin typeface="Calibri" pitchFamily="34" charset="0"/>
                <a:ea typeface="MS PGothic" pitchFamily="34" charset="-128"/>
              </a:defRPr>
            </a:lvl6pPr>
            <a:lvl7pPr marL="2971800" indent="-228600" defTabSz="4589463" eaLnBrk="0" fontAlgn="base" hangingPunct="0">
              <a:spcBef>
                <a:spcPct val="0"/>
              </a:spcBef>
              <a:spcAft>
                <a:spcPct val="0"/>
              </a:spcAft>
              <a:defRPr sz="18200">
                <a:solidFill>
                  <a:schemeClr val="tx1"/>
                </a:solidFill>
                <a:latin typeface="Calibri" pitchFamily="34" charset="0"/>
                <a:ea typeface="MS PGothic" pitchFamily="34" charset="-128"/>
              </a:defRPr>
            </a:lvl7pPr>
            <a:lvl8pPr marL="3429000" indent="-228600" defTabSz="4589463" eaLnBrk="0" fontAlgn="base" hangingPunct="0">
              <a:spcBef>
                <a:spcPct val="0"/>
              </a:spcBef>
              <a:spcAft>
                <a:spcPct val="0"/>
              </a:spcAft>
              <a:defRPr sz="18200">
                <a:solidFill>
                  <a:schemeClr val="tx1"/>
                </a:solidFill>
                <a:latin typeface="Calibri" pitchFamily="34" charset="0"/>
                <a:ea typeface="MS PGothic" pitchFamily="34" charset="-128"/>
              </a:defRPr>
            </a:lvl8pPr>
            <a:lvl9pPr marL="3886200" indent="-228600" defTabSz="4589463" eaLnBrk="0" fontAlgn="base" hangingPunct="0">
              <a:spcBef>
                <a:spcPct val="0"/>
              </a:spcBef>
              <a:spcAft>
                <a:spcPct val="0"/>
              </a:spcAft>
              <a:defRPr sz="18200">
                <a:solidFill>
                  <a:schemeClr val="tx1"/>
                </a:solidFill>
                <a:latin typeface="Calibri" pitchFamily="34" charset="0"/>
                <a:ea typeface="MS PGothic" pitchFamily="34" charset="-128"/>
              </a:defRPr>
            </a:lvl9pPr>
          </a:lstStyle>
          <a:p>
            <a:pPr algn="ctr" eaLnBrk="1" hangingPunct="1"/>
            <a:r>
              <a:rPr lang="en-GB" altLang="en-US" sz="1200" dirty="0" smtClean="0">
                <a:solidFill>
                  <a:srgbClr val="0070C0"/>
                </a:solidFill>
                <a:latin typeface="Arial" pitchFamily="34" charset="0"/>
                <a:cs typeface="Arial" pitchFamily="34" charset="0"/>
              </a:rPr>
              <a:t>Please call the Carers’ Centre to book your place. If you need alternative support for the person you care for, help with transport or have any barriers that prevent you from attending, please do not hesitate to discuss with staff  at the centre.</a:t>
            </a:r>
          </a:p>
          <a:p>
            <a:pPr algn="ctr" eaLnBrk="1" hangingPunct="1"/>
            <a:r>
              <a:rPr lang="en-GB" altLang="en-US" sz="1200" dirty="0" smtClean="0">
                <a:solidFill>
                  <a:srgbClr val="0070C0"/>
                </a:solidFill>
                <a:latin typeface="Arial" pitchFamily="34" charset="0"/>
                <a:cs typeface="Arial" pitchFamily="34" charset="0"/>
              </a:rPr>
              <a:t>Tel: 0141 638 4888 or email: </a:t>
            </a:r>
            <a:r>
              <a:rPr lang="en-GB" altLang="en-US" sz="1200" dirty="0" smtClean="0">
                <a:solidFill>
                  <a:srgbClr val="0070C0"/>
                </a:solidFill>
                <a:latin typeface="Arial" pitchFamily="34" charset="0"/>
                <a:cs typeface="Arial" pitchFamily="34" charset="0"/>
                <a:hlinkClick r:id="rId3"/>
              </a:rPr>
              <a:t>enquiries@eastrenfrewshirecarers.co.uk</a:t>
            </a:r>
            <a:endParaRPr lang="en-GB" altLang="en-US" sz="1200" dirty="0" smtClean="0">
              <a:solidFill>
                <a:srgbClr val="0070C0"/>
              </a:solidFill>
              <a:latin typeface="Arial" pitchFamily="34" charset="0"/>
              <a:cs typeface="Arial" pitchFamily="34" charset="0"/>
            </a:endParaRPr>
          </a:p>
          <a:p>
            <a:pPr algn="ctr" eaLnBrk="1" hangingPunct="1"/>
            <a:endParaRPr lang="en-GB" altLang="en-US" sz="1200" dirty="0">
              <a:solidFill>
                <a:srgbClr val="BFBFBF"/>
              </a:solidFill>
              <a:latin typeface="Arial" pitchFamily="34" charset="0"/>
              <a:cs typeface="Arial" pitchFamily="34" charset="0"/>
            </a:endParaRPr>
          </a:p>
          <a:p>
            <a:pPr algn="ctr" eaLnBrk="1" hangingPunct="1"/>
            <a:r>
              <a:rPr lang="en-GB" altLang="en-US" sz="1200" dirty="0" smtClean="0">
                <a:solidFill>
                  <a:srgbClr val="BFBFBF"/>
                </a:solidFill>
                <a:latin typeface="Arial" pitchFamily="34" charset="0"/>
                <a:cs typeface="Arial" pitchFamily="34" charset="0"/>
              </a:rPr>
              <a:t>The Gatehouse| Eastwood Park| </a:t>
            </a:r>
            <a:r>
              <a:rPr lang="en-GB" altLang="en-US" sz="1200" dirty="0" err="1" smtClean="0">
                <a:solidFill>
                  <a:srgbClr val="BFBFBF"/>
                </a:solidFill>
                <a:latin typeface="Arial" pitchFamily="34" charset="0"/>
                <a:cs typeface="Arial" pitchFamily="34" charset="0"/>
              </a:rPr>
              <a:t>Rouken</a:t>
            </a:r>
            <a:r>
              <a:rPr lang="en-GB" altLang="en-US" sz="1200" dirty="0" smtClean="0">
                <a:solidFill>
                  <a:srgbClr val="BFBFBF"/>
                </a:solidFill>
                <a:latin typeface="Arial" pitchFamily="34" charset="0"/>
                <a:cs typeface="Arial" pitchFamily="34" charset="0"/>
              </a:rPr>
              <a:t> Glen Rd| G46 6UG|</a:t>
            </a:r>
          </a:p>
          <a:p>
            <a:pPr algn="ctr" eaLnBrk="1" hangingPunct="1"/>
            <a:r>
              <a:rPr lang="en-GB" altLang="en-US" sz="1200" dirty="0" smtClean="0">
                <a:solidFill>
                  <a:srgbClr val="BFBFBF"/>
                </a:solidFill>
                <a:latin typeface="Arial" pitchFamily="34" charset="0"/>
                <a:cs typeface="Arial" pitchFamily="34" charset="0"/>
              </a:rPr>
              <a:t>East Renfrewshire Carers Centre Scottish Charity No SCO33142</a:t>
            </a:r>
          </a:p>
          <a:p>
            <a:pPr algn="ctr" eaLnBrk="1" hangingPunct="1"/>
            <a:endParaRPr lang="en-GB" altLang="en-US" sz="1200" dirty="0">
              <a:solidFill>
                <a:srgbClr val="BFBFBF"/>
              </a:solidFill>
              <a:latin typeface="Arial" pitchFamily="34" charset="0"/>
              <a:cs typeface="Arial" pitchFamily="34" charset="0"/>
            </a:endParaRPr>
          </a:p>
          <a:p>
            <a:pPr algn="ctr" eaLnBrk="1" hangingPunct="1"/>
            <a:endParaRPr lang="en-GB" altLang="en-US" sz="1200" dirty="0" smtClean="0">
              <a:solidFill>
                <a:srgbClr val="BFBFBF"/>
              </a:solidFill>
              <a:latin typeface="Arial" pitchFamily="34" charset="0"/>
              <a:cs typeface="Arial" pitchFamily="34" charset="0"/>
            </a:endParaRPr>
          </a:p>
          <a:p>
            <a:pPr algn="ctr" eaLnBrk="1" hangingPunct="1"/>
            <a:endParaRPr lang="en-GB" altLang="en-US" sz="1200" dirty="0">
              <a:solidFill>
                <a:srgbClr val="BFBFBF"/>
              </a:solidFill>
              <a:latin typeface="Arial" pitchFamily="34" charset="0"/>
              <a:cs typeface="Arial" pitchFamily="34" charset="0"/>
            </a:endParaRPr>
          </a:p>
          <a:p>
            <a:pPr algn="ctr" eaLnBrk="1" hangingPunct="1"/>
            <a:endParaRPr lang="en-GB" altLang="en-US" sz="1200" dirty="0">
              <a:solidFill>
                <a:srgbClr val="BFBFBF"/>
              </a:solidFill>
              <a:latin typeface="Arial" pitchFamily="34" charset="0"/>
              <a:cs typeface="Arial" pitchFamily="34" charset="0"/>
            </a:endParaRPr>
          </a:p>
        </p:txBody>
      </p:sp>
      <p:sp>
        <p:nvSpPr>
          <p:cNvPr id="12" name="TextBox 11"/>
          <p:cNvSpPr txBox="1"/>
          <p:nvPr/>
        </p:nvSpPr>
        <p:spPr>
          <a:xfrm>
            <a:off x="0" y="431800"/>
            <a:ext cx="7524750" cy="1015663"/>
          </a:xfrm>
          <a:prstGeom prst="rect">
            <a:avLst/>
          </a:prstGeom>
          <a:noFill/>
        </p:spPr>
        <p:txBody>
          <a:bodyPr>
            <a:spAutoFit/>
          </a:bodyPr>
          <a:lstStyle/>
          <a:p>
            <a:pPr algn="ctr" defTabSz="4589558">
              <a:defRPr/>
            </a:pPr>
            <a:r>
              <a:rPr lang="pt-BR" sz="1600" dirty="0" smtClean="0">
                <a:solidFill>
                  <a:srgbClr val="0070C0"/>
                </a:solidFill>
                <a:latin typeface="Arial"/>
                <a:ea typeface="ＭＳ Ｐゴシック" charset="0"/>
                <a:cs typeface="Arial"/>
              </a:rPr>
              <a:t>East Renfrewshire Carers’ Centre</a:t>
            </a:r>
          </a:p>
          <a:p>
            <a:pPr algn="ctr" defTabSz="4589558">
              <a:defRPr/>
            </a:pPr>
            <a:endParaRPr lang="pt-BR" sz="1600" dirty="0">
              <a:solidFill>
                <a:srgbClr val="0070C0"/>
              </a:solidFill>
              <a:latin typeface="Arial"/>
              <a:ea typeface="ＭＳ Ｐゴシック" charset="0"/>
              <a:cs typeface="Arial"/>
            </a:endParaRPr>
          </a:p>
          <a:p>
            <a:pPr algn="ctr" defTabSz="4589558">
              <a:defRPr/>
            </a:pPr>
            <a:r>
              <a:rPr lang="pt-BR" sz="2800" b="1" dirty="0" smtClean="0">
                <a:solidFill>
                  <a:srgbClr val="FC28BF"/>
                </a:solidFill>
                <a:latin typeface="Arial"/>
                <a:ea typeface="ＭＳ Ｐゴシック" charset="0"/>
                <a:cs typeface="Arial"/>
              </a:rPr>
              <a:t>PARENT/CARERS GETTING CONNECTED </a:t>
            </a:r>
            <a:endParaRPr lang="en-US" sz="2800" b="1" dirty="0">
              <a:solidFill>
                <a:srgbClr val="FC28BF"/>
              </a:solidFill>
              <a:latin typeface="Arial"/>
              <a:ea typeface="ＭＳ Ｐゴシック" charset="0"/>
              <a:cs typeface="Arial"/>
            </a:endParaRPr>
          </a:p>
        </p:txBody>
      </p:sp>
      <p:sp>
        <p:nvSpPr>
          <p:cNvPr id="5" name="Title 4"/>
          <p:cNvSpPr>
            <a:spLocks noGrp="1"/>
          </p:cNvSpPr>
          <p:nvPr>
            <p:ph type="ctrTitle"/>
          </p:nvPr>
        </p:nvSpPr>
        <p:spPr>
          <a:xfrm>
            <a:off x="564357" y="1569720"/>
            <a:ext cx="6396038" cy="4041837"/>
          </a:xfrm>
        </p:spPr>
        <p:txBody>
          <a:bodyPr/>
          <a:lstStyle/>
          <a:p>
            <a:r>
              <a:rPr lang="en-GB" sz="1800" dirty="0" smtClean="0">
                <a:effectLst/>
                <a:latin typeface="Arial" panose="020B0604020202020204" pitchFamily="34" charset="0"/>
                <a:ea typeface="Calibri"/>
                <a:cs typeface="Arial" panose="020B0604020202020204" pitchFamily="34" charset="0"/>
              </a:rPr>
              <a:t>Are you a parent/carer of a </a:t>
            </a:r>
            <a:r>
              <a:rPr lang="en-GB" sz="1800" b="1" dirty="0" smtClean="0">
                <a:effectLst/>
                <a:latin typeface="Arial" panose="020B0604020202020204" pitchFamily="34" charset="0"/>
                <a:ea typeface="Calibri"/>
                <a:cs typeface="Arial" panose="020B0604020202020204" pitchFamily="34" charset="0"/>
              </a:rPr>
              <a:t>girl</a:t>
            </a:r>
            <a:r>
              <a:rPr lang="en-GB" sz="1800" dirty="0" smtClean="0">
                <a:effectLst/>
                <a:latin typeface="Arial" panose="020B0604020202020204" pitchFamily="34" charset="0"/>
                <a:ea typeface="Calibri"/>
                <a:cs typeface="Arial" panose="020B0604020202020204" pitchFamily="34" charset="0"/>
              </a:rPr>
              <a:t> with Asperger’s? Would you like to meet up with others in the area doing the same?</a:t>
            </a:r>
          </a:p>
          <a:p>
            <a:r>
              <a:rPr lang="en-GB" sz="1800" dirty="0" smtClean="0">
                <a:effectLst/>
                <a:latin typeface="Arial" panose="020B0604020202020204" pitchFamily="34" charset="0"/>
                <a:ea typeface="Calibri"/>
                <a:cs typeface="Arial" panose="020B0604020202020204" pitchFamily="34" charset="0"/>
              </a:rPr>
              <a:t>We’d like to invite you to come along to our very informal session, to have a chat, relax and have a drink (a soft one on us, others as you wish!). In addition, Louise from the Local Area Coordination Team would like to chat with you during the evening and find out what you think is needed in the way of group supports/activities for your daughters..</a:t>
            </a:r>
          </a:p>
          <a:p>
            <a:r>
              <a:rPr lang="en-GB" sz="1800" dirty="0" smtClean="0">
                <a:effectLst/>
                <a:latin typeface="Arial" panose="020B0604020202020204" pitchFamily="34" charset="0"/>
                <a:ea typeface="Calibri"/>
                <a:cs typeface="Arial" panose="020B0604020202020204" pitchFamily="34" charset="0"/>
              </a:rPr>
              <a:t> </a:t>
            </a:r>
          </a:p>
          <a:p>
            <a:r>
              <a:rPr lang="en-GB" sz="1800" dirty="0" smtClean="0">
                <a:effectLst/>
                <a:latin typeface="Arial" panose="020B0604020202020204" pitchFamily="34" charset="0"/>
                <a:ea typeface="Calibri"/>
                <a:cs typeface="Arial" panose="020B0604020202020204" pitchFamily="34" charset="0"/>
              </a:rPr>
              <a:t>At</a:t>
            </a:r>
            <a:r>
              <a:rPr lang="en-GB" sz="1800" dirty="0" smtClean="0">
                <a:effectLst/>
                <a:latin typeface="Arial" panose="020B0604020202020204" pitchFamily="34" charset="0"/>
                <a:ea typeface="Calibri"/>
                <a:cs typeface="Arial" panose="020B0604020202020204" pitchFamily="34" charset="0"/>
              </a:rPr>
              <a:t/>
            </a:r>
            <a:br>
              <a:rPr lang="en-GB" sz="1800" dirty="0" smtClean="0">
                <a:effectLst/>
                <a:latin typeface="Arial" panose="020B0604020202020204" pitchFamily="34" charset="0"/>
                <a:ea typeface="Calibri"/>
                <a:cs typeface="Arial" panose="020B0604020202020204" pitchFamily="34" charset="0"/>
              </a:rPr>
            </a:br>
            <a:r>
              <a:rPr lang="en-GB" sz="1800" b="1" dirty="0" smtClean="0">
                <a:effectLst/>
                <a:latin typeface="Arial" panose="020B0604020202020204" pitchFamily="34" charset="0"/>
                <a:ea typeface="Calibri"/>
                <a:cs typeface="Arial" panose="020B0604020202020204" pitchFamily="34" charset="0"/>
              </a:rPr>
              <a:t>The </a:t>
            </a:r>
            <a:r>
              <a:rPr lang="en-GB" sz="1800" b="1" dirty="0" smtClean="0">
                <a:effectLst/>
                <a:latin typeface="Arial" panose="020B0604020202020204" pitchFamily="34" charset="0"/>
                <a:ea typeface="Calibri"/>
                <a:cs typeface="Arial" panose="020B0604020202020204" pitchFamily="34" charset="0"/>
              </a:rPr>
              <a:t>Osprey (Back Room)</a:t>
            </a:r>
          </a:p>
          <a:p>
            <a:r>
              <a:rPr lang="en-GB" sz="1800" b="1" dirty="0" err="1" smtClean="0">
                <a:effectLst/>
                <a:latin typeface="Arial" panose="020B0604020202020204" pitchFamily="34" charset="0"/>
                <a:ea typeface="Calibri"/>
                <a:cs typeface="Arial" panose="020B0604020202020204" pitchFamily="34" charset="0"/>
              </a:rPr>
              <a:t>Stewarton</a:t>
            </a:r>
            <a:r>
              <a:rPr lang="en-GB" sz="1800" b="1" dirty="0" smtClean="0">
                <a:effectLst/>
                <a:latin typeface="Arial" panose="020B0604020202020204" pitchFamily="34" charset="0"/>
                <a:ea typeface="Calibri"/>
                <a:cs typeface="Arial" panose="020B0604020202020204" pitchFamily="34" charset="0"/>
              </a:rPr>
              <a:t> Rd , Newton Mearns</a:t>
            </a:r>
          </a:p>
          <a:p>
            <a:r>
              <a:rPr lang="en-GB" sz="1800" b="1" dirty="0" smtClean="0">
                <a:effectLst/>
                <a:latin typeface="Arial" panose="020B0604020202020204" pitchFamily="34" charset="0"/>
                <a:ea typeface="Calibri"/>
                <a:cs typeface="Arial" panose="020B0604020202020204" pitchFamily="34" charset="0"/>
              </a:rPr>
              <a:t>On</a:t>
            </a:r>
          </a:p>
          <a:p>
            <a:r>
              <a:rPr lang="en-GB" sz="1800" b="1" dirty="0" smtClean="0">
                <a:effectLst/>
                <a:latin typeface="Arial" panose="020B0604020202020204" pitchFamily="34" charset="0"/>
                <a:ea typeface="Calibri"/>
                <a:cs typeface="Arial" panose="020B0604020202020204" pitchFamily="34" charset="0"/>
              </a:rPr>
              <a:t>Thursday 26</a:t>
            </a:r>
            <a:r>
              <a:rPr lang="en-GB" sz="1800" b="1" baseline="30000" dirty="0" smtClean="0">
                <a:effectLst/>
                <a:latin typeface="Arial" panose="020B0604020202020204" pitchFamily="34" charset="0"/>
                <a:ea typeface="Calibri"/>
                <a:cs typeface="Arial" panose="020B0604020202020204" pitchFamily="34" charset="0"/>
              </a:rPr>
              <a:t>th</a:t>
            </a:r>
            <a:r>
              <a:rPr lang="en-GB" sz="1800" b="1" dirty="0" smtClean="0">
                <a:effectLst/>
                <a:latin typeface="Arial" panose="020B0604020202020204" pitchFamily="34" charset="0"/>
                <a:ea typeface="Calibri"/>
                <a:cs typeface="Arial" panose="020B0604020202020204" pitchFamily="34" charset="0"/>
              </a:rPr>
              <a:t> February</a:t>
            </a:r>
          </a:p>
          <a:p>
            <a:r>
              <a:rPr lang="en-GB" sz="1800" b="1" dirty="0" smtClean="0">
                <a:effectLst/>
                <a:latin typeface="Arial" panose="020B0604020202020204" pitchFamily="34" charset="0"/>
                <a:ea typeface="Calibri"/>
                <a:cs typeface="Arial" panose="020B0604020202020204" pitchFamily="34" charset="0"/>
              </a:rPr>
              <a:t>7-8.30pm</a:t>
            </a:r>
          </a:p>
          <a:p>
            <a:r>
              <a:rPr lang="en-GB" sz="1800" b="1" dirty="0" smtClean="0">
                <a:effectLst/>
                <a:latin typeface="Arial" panose="020B0604020202020204" pitchFamily="34" charset="0"/>
                <a:ea typeface="Calibri"/>
                <a:cs typeface="Arial" panose="020B0604020202020204" pitchFamily="34" charset="0"/>
              </a:rPr>
              <a:t>We look forward to hearing from you! </a:t>
            </a:r>
            <a:r>
              <a:rPr lang="en-GB" sz="1800" b="1" dirty="0" smtClean="0">
                <a:effectLst/>
                <a:latin typeface="Arial" panose="020B0604020202020204" pitchFamily="34" charset="0"/>
                <a:ea typeface="Calibri"/>
                <a:cs typeface="Arial" panose="020B0604020202020204" pitchFamily="34" charset="0"/>
              </a:rPr>
              <a:t/>
            </a:r>
            <a:br>
              <a:rPr lang="en-GB" sz="1800" b="1" dirty="0" smtClean="0">
                <a:effectLst/>
                <a:latin typeface="Arial" panose="020B0604020202020204" pitchFamily="34" charset="0"/>
                <a:ea typeface="Calibri"/>
                <a:cs typeface="Arial" panose="020B0604020202020204" pitchFamily="34" charset="0"/>
              </a:rPr>
            </a:br>
            <a:r>
              <a:rPr lang="en-GB" sz="1600" b="1" dirty="0" smtClean="0">
                <a:solidFill>
                  <a:srgbClr val="00B0F0"/>
                </a:solidFill>
                <a:effectLst/>
                <a:latin typeface="Arial" panose="020B0604020202020204" pitchFamily="34" charset="0"/>
                <a:ea typeface="Calibri"/>
                <a:cs typeface="Arial" panose="020B0604020202020204" pitchFamily="34" charset="0"/>
              </a:rPr>
              <a:t>PLEASE CALL TO BOOK A PLACE!</a:t>
            </a:r>
            <a:endParaRPr lang="en-GB" sz="1600" b="1" dirty="0" smtClean="0">
              <a:solidFill>
                <a:srgbClr val="00B0F0"/>
              </a:solidFill>
              <a:effectLst/>
              <a:latin typeface="Arial" panose="020B0604020202020204" pitchFamily="34" charset="0"/>
              <a:ea typeface="Calibri"/>
              <a:cs typeface="Arial" panose="020B0604020202020204" pitchFamily="34" charset="0"/>
            </a:endParaRPr>
          </a:p>
          <a:p>
            <a:r>
              <a:rPr lang="en-GB" sz="1800" dirty="0" smtClean="0">
                <a:effectLst/>
                <a:latin typeface="Arial" panose="020B0604020202020204" pitchFamily="34" charset="0"/>
                <a:ea typeface="Calibri"/>
                <a:cs typeface="Arial" panose="020B0604020202020204" pitchFamily="34" charset="0"/>
              </a:rPr>
              <a:t> </a:t>
            </a:r>
          </a:p>
          <a:p>
            <a:endParaRPr lang="en-GB"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 y="9551774"/>
            <a:ext cx="2200275"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oster template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 template 2015</Template>
  <TotalTime>85</TotalTime>
  <Words>185</Words>
  <Application>Microsoft Office PowerPoint</Application>
  <PresentationFormat>Custom</PresentationFormat>
  <Paragraphs>21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poster template 2015</vt:lpstr>
      <vt:lpstr>Are you a parent/carer of a girl with Asperger’s? Would you like to meet up with others in the area doing the same? We’d like to invite you to come along to our very informal session, to have a chat, relax and have a drink (a soft one on us, others as you wish!). In addition, Louise from the Local Area Coordination Team would like to chat with you during the evening and find out what you think is needed in the way of group supports/activities for your daughters..   At The Osprey (Back Room) Stewarton Rd , Newton Mearns On Thursday 26th February 7-8.30pm We look forward to hearing from you!  PLEASE CALL TO BOOK A PLACE!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MacMillan</dc:creator>
  <cp:lastModifiedBy>lisa</cp:lastModifiedBy>
  <cp:revision>19</cp:revision>
  <cp:lastPrinted>2015-01-28T11:28:30Z</cp:lastPrinted>
  <dcterms:created xsi:type="dcterms:W3CDTF">2014-12-04T13:24:28Z</dcterms:created>
  <dcterms:modified xsi:type="dcterms:W3CDTF">2015-01-30T10:46:53Z</dcterms:modified>
</cp:coreProperties>
</file>