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77" r:id="rId7"/>
    <p:sldId id="280" r:id="rId8"/>
    <p:sldId id="278" r:id="rId9"/>
    <p:sldId id="258" r:id="rId10"/>
    <p:sldId id="281" r:id="rId11"/>
    <p:sldId id="270" r:id="rId12"/>
    <p:sldId id="268" r:id="rId13"/>
    <p:sldId id="282" r:id="rId14"/>
    <p:sldId id="275" r:id="rId15"/>
    <p:sldId id="276" r:id="rId16"/>
    <p:sldId id="283" r:id="rId17"/>
    <p:sldId id="274" r:id="rId18"/>
    <p:sldId id="273" r:id="rId19"/>
    <p:sldId id="284" r:id="rId20"/>
    <p:sldId id="266" r:id="rId21"/>
    <p:sldId id="285" r:id="rId22"/>
    <p:sldId id="319" r:id="rId23"/>
    <p:sldId id="262" r:id="rId24"/>
    <p:sldId id="287" r:id="rId25"/>
    <p:sldId id="291" r:id="rId26"/>
    <p:sldId id="292" r:id="rId27"/>
    <p:sldId id="289" r:id="rId28"/>
    <p:sldId id="288" r:id="rId29"/>
    <p:sldId id="290" r:id="rId30"/>
    <p:sldId id="295" r:id="rId31"/>
    <p:sldId id="293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86" r:id="rId40"/>
    <p:sldId id="311" r:id="rId41"/>
    <p:sldId id="312" r:id="rId42"/>
    <p:sldId id="313" r:id="rId43"/>
    <p:sldId id="303" r:id="rId44"/>
    <p:sldId id="304" r:id="rId45"/>
    <p:sldId id="329" r:id="rId46"/>
    <p:sldId id="305" r:id="rId47"/>
    <p:sldId id="306" r:id="rId48"/>
    <p:sldId id="307" r:id="rId49"/>
    <p:sldId id="308" r:id="rId50"/>
    <p:sldId id="309" r:id="rId51"/>
    <p:sldId id="321" r:id="rId52"/>
    <p:sldId id="317" r:id="rId53"/>
    <p:sldId id="314" r:id="rId54"/>
    <p:sldId id="315" r:id="rId55"/>
    <p:sldId id="320" r:id="rId56"/>
    <p:sldId id="322" r:id="rId57"/>
    <p:sldId id="323" r:id="rId58"/>
    <p:sldId id="324" r:id="rId59"/>
    <p:sldId id="31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098CF-8013-FE55-FBF8-02992C96E781}" v="4" dt="2023-10-11T17:54:21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Boag" userId="51d3f5e4-0850-449e-9ae4-9a9b06562725" providerId="ADAL" clId="{07629C57-A838-4AEF-BB59-551204D7921B}"/>
    <pc:docChg chg="undo custSel addSld delSld modSld sldOrd">
      <pc:chgData name="Mr Boag" userId="51d3f5e4-0850-449e-9ae4-9a9b06562725" providerId="ADAL" clId="{07629C57-A838-4AEF-BB59-551204D7921B}" dt="2021-10-07T17:25:08.055" v="778" actId="6549"/>
      <pc:docMkLst>
        <pc:docMk/>
      </pc:docMkLst>
      <pc:sldChg chg="addSp delSp modSp mod">
        <pc:chgData name="Mr Boag" userId="51d3f5e4-0850-449e-9ae4-9a9b06562725" providerId="ADAL" clId="{07629C57-A838-4AEF-BB59-551204D7921B}" dt="2021-10-07T17:25:08.055" v="778" actId="6549"/>
        <pc:sldMkLst>
          <pc:docMk/>
          <pc:sldMk cId="1169990930" sldId="256"/>
        </pc:sldMkLst>
        <pc:spChg chg="mod">
          <ac:chgData name="Mr Boag" userId="51d3f5e4-0850-449e-9ae4-9a9b06562725" providerId="ADAL" clId="{07629C57-A838-4AEF-BB59-551204D7921B}" dt="2021-10-07T17:05:28.548" v="180" actId="20577"/>
          <ac:spMkLst>
            <pc:docMk/>
            <pc:sldMk cId="1169990930" sldId="256"/>
            <ac:spMk id="2" creationId="{00000000-0000-0000-0000-000000000000}"/>
          </ac:spMkLst>
        </pc:spChg>
        <pc:spChg chg="add mod">
          <ac:chgData name="Mr Boag" userId="51d3f5e4-0850-449e-9ae4-9a9b06562725" providerId="ADAL" clId="{07629C57-A838-4AEF-BB59-551204D7921B}" dt="2021-10-07T17:25:08.055" v="778" actId="6549"/>
          <ac:spMkLst>
            <pc:docMk/>
            <pc:sldMk cId="1169990930" sldId="256"/>
            <ac:spMk id="3" creationId="{F7DDBC6E-5AF5-4D7D-8824-5A4D2E5443D6}"/>
          </ac:spMkLst>
        </pc:spChg>
        <pc:picChg chg="add del mod">
          <ac:chgData name="Mr Boag" userId="51d3f5e4-0850-449e-9ae4-9a9b06562725" providerId="ADAL" clId="{07629C57-A838-4AEF-BB59-551204D7921B}" dt="2021-10-07T17:21:08.610" v="764" actId="22"/>
          <ac:picMkLst>
            <pc:docMk/>
            <pc:sldMk cId="1169990930" sldId="256"/>
            <ac:picMk id="5" creationId="{E65A3BD4-3208-481A-8E7F-6E76DC82F4B2}"/>
          </ac:picMkLst>
        </pc:picChg>
        <pc:picChg chg="add mod">
          <ac:chgData name="Mr Boag" userId="51d3f5e4-0850-449e-9ae4-9a9b06562725" providerId="ADAL" clId="{07629C57-A838-4AEF-BB59-551204D7921B}" dt="2021-10-07T17:22:45.956" v="766" actId="1076"/>
          <ac:picMkLst>
            <pc:docMk/>
            <pc:sldMk cId="1169990930" sldId="256"/>
            <ac:picMk id="8" creationId="{F48E4354-B2E3-4745-AC5A-CE1DFB6D48C9}"/>
          </ac:picMkLst>
        </pc:picChg>
        <pc:picChg chg="add mod">
          <ac:chgData name="Mr Boag" userId="51d3f5e4-0850-449e-9ae4-9a9b06562725" providerId="ADAL" clId="{07629C57-A838-4AEF-BB59-551204D7921B}" dt="2021-10-07T17:24:37.962" v="769" actId="14100"/>
          <ac:picMkLst>
            <pc:docMk/>
            <pc:sldMk cId="1169990930" sldId="256"/>
            <ac:picMk id="10" creationId="{1E7B4A28-8CAC-416F-A87D-9C14353860C2}"/>
          </ac:picMkLst>
        </pc:picChg>
      </pc:sldChg>
      <pc:sldChg chg="modSp mod">
        <pc:chgData name="Mr Boag" userId="51d3f5e4-0850-449e-9ae4-9a9b06562725" providerId="ADAL" clId="{07629C57-A838-4AEF-BB59-551204D7921B}" dt="2021-10-07T12:36:23.654" v="42" actId="20577"/>
        <pc:sldMkLst>
          <pc:docMk/>
          <pc:sldMk cId="3350351342" sldId="262"/>
        </pc:sldMkLst>
        <pc:spChg chg="mod">
          <ac:chgData name="Mr Boag" userId="51d3f5e4-0850-449e-9ae4-9a9b06562725" providerId="ADAL" clId="{07629C57-A838-4AEF-BB59-551204D7921B}" dt="2021-10-07T12:36:23.654" v="42" actId="20577"/>
          <ac:spMkLst>
            <pc:docMk/>
            <pc:sldMk cId="3350351342" sldId="262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37:41.500" v="43" actId="20577"/>
        <pc:sldMkLst>
          <pc:docMk/>
          <pc:sldMk cId="4280282671" sldId="290"/>
        </pc:sldMkLst>
        <pc:spChg chg="mod">
          <ac:chgData name="Mr Boag" userId="51d3f5e4-0850-449e-9ae4-9a9b06562725" providerId="ADAL" clId="{07629C57-A838-4AEF-BB59-551204D7921B}" dt="2021-10-07T12:37:41.500" v="43" actId="20577"/>
          <ac:spMkLst>
            <pc:docMk/>
            <pc:sldMk cId="4280282671" sldId="290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43:33.913" v="48" actId="179"/>
        <pc:sldMkLst>
          <pc:docMk/>
          <pc:sldMk cId="3668932360" sldId="298"/>
        </pc:sldMkLst>
        <pc:spChg chg="mod">
          <ac:chgData name="Mr Boag" userId="51d3f5e4-0850-449e-9ae4-9a9b06562725" providerId="ADAL" clId="{07629C57-A838-4AEF-BB59-551204D7921B}" dt="2021-10-07T12:43:33.913" v="48" actId="179"/>
          <ac:spMkLst>
            <pc:docMk/>
            <pc:sldMk cId="3668932360" sldId="298"/>
            <ac:spMk id="4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45:01.976" v="54" actId="20577"/>
        <pc:sldMkLst>
          <pc:docMk/>
          <pc:sldMk cId="4097242983" sldId="304"/>
        </pc:sldMkLst>
        <pc:spChg chg="mod">
          <ac:chgData name="Mr Boag" userId="51d3f5e4-0850-449e-9ae4-9a9b06562725" providerId="ADAL" clId="{07629C57-A838-4AEF-BB59-551204D7921B}" dt="2021-10-07T12:45:01.976" v="54" actId="20577"/>
          <ac:spMkLst>
            <pc:docMk/>
            <pc:sldMk cId="4097242983" sldId="304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44:19.737" v="50" actId="20577"/>
        <pc:sldMkLst>
          <pc:docMk/>
          <pc:sldMk cId="2723534921" sldId="311"/>
        </pc:sldMkLst>
        <pc:spChg chg="mod">
          <ac:chgData name="Mr Boag" userId="51d3f5e4-0850-449e-9ae4-9a9b06562725" providerId="ADAL" clId="{07629C57-A838-4AEF-BB59-551204D7921B}" dt="2021-10-07T12:44:19.737" v="50" actId="20577"/>
          <ac:spMkLst>
            <pc:docMk/>
            <pc:sldMk cId="2723534921" sldId="311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50:39.423" v="133" actId="20577"/>
        <pc:sldMkLst>
          <pc:docMk/>
          <pc:sldMk cId="1735054954" sldId="315"/>
        </pc:sldMkLst>
        <pc:spChg chg="mod">
          <ac:chgData name="Mr Boag" userId="51d3f5e4-0850-449e-9ae4-9a9b06562725" providerId="ADAL" clId="{07629C57-A838-4AEF-BB59-551204D7921B}" dt="2021-10-07T12:50:39.423" v="133" actId="20577"/>
          <ac:spMkLst>
            <pc:docMk/>
            <pc:sldMk cId="1735054954" sldId="315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46:28.852" v="62" actId="20577"/>
        <pc:sldMkLst>
          <pc:docMk/>
          <pc:sldMk cId="1761878456" sldId="317"/>
        </pc:sldMkLst>
        <pc:spChg chg="mod">
          <ac:chgData name="Mr Boag" userId="51d3f5e4-0850-449e-9ae4-9a9b06562725" providerId="ADAL" clId="{07629C57-A838-4AEF-BB59-551204D7921B}" dt="2021-10-07T12:46:28.852" v="62" actId="20577"/>
          <ac:spMkLst>
            <pc:docMk/>
            <pc:sldMk cId="1761878456" sldId="317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35:35.982" v="23" actId="20577"/>
        <pc:sldMkLst>
          <pc:docMk/>
          <pc:sldMk cId="4187821675" sldId="319"/>
        </pc:sldMkLst>
        <pc:spChg chg="mod">
          <ac:chgData name="Mr Boag" userId="51d3f5e4-0850-449e-9ae4-9a9b06562725" providerId="ADAL" clId="{07629C57-A838-4AEF-BB59-551204D7921B}" dt="2021-10-07T12:35:35.982" v="23" actId="20577"/>
          <ac:spMkLst>
            <pc:docMk/>
            <pc:sldMk cId="4187821675" sldId="319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51:38.278" v="176" actId="313"/>
        <pc:sldMkLst>
          <pc:docMk/>
          <pc:sldMk cId="1697588056" sldId="323"/>
        </pc:sldMkLst>
        <pc:spChg chg="mod">
          <ac:chgData name="Mr Boag" userId="51d3f5e4-0850-449e-9ae4-9a9b06562725" providerId="ADAL" clId="{07629C57-A838-4AEF-BB59-551204D7921B}" dt="2021-10-07T12:51:38.278" v="176" actId="313"/>
          <ac:spMkLst>
            <pc:docMk/>
            <pc:sldMk cId="1697588056" sldId="323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7629C57-A838-4AEF-BB59-551204D7921B}" dt="2021-10-07T12:52:14.735" v="178" actId="20577"/>
        <pc:sldMkLst>
          <pc:docMk/>
          <pc:sldMk cId="213036947" sldId="324"/>
        </pc:sldMkLst>
        <pc:spChg chg="mod">
          <ac:chgData name="Mr Boag" userId="51d3f5e4-0850-449e-9ae4-9a9b06562725" providerId="ADAL" clId="{07629C57-A838-4AEF-BB59-551204D7921B}" dt="2021-10-07T12:52:14.735" v="178" actId="20577"/>
          <ac:spMkLst>
            <pc:docMk/>
            <pc:sldMk cId="213036947" sldId="324"/>
            <ac:spMk id="3" creationId="{00000000-0000-0000-0000-000000000000}"/>
          </ac:spMkLst>
        </pc:spChg>
      </pc:sldChg>
      <pc:sldChg chg="modSp add mod ord">
        <pc:chgData name="Mr Boag" userId="51d3f5e4-0850-449e-9ae4-9a9b06562725" providerId="ADAL" clId="{07629C57-A838-4AEF-BB59-551204D7921B}" dt="2021-10-07T17:07:30.799" v="203" actId="6549"/>
        <pc:sldMkLst>
          <pc:docMk/>
          <pc:sldMk cId="688060811" sldId="325"/>
        </pc:sldMkLst>
        <pc:spChg chg="mod">
          <ac:chgData name="Mr Boag" userId="51d3f5e4-0850-449e-9ae4-9a9b06562725" providerId="ADAL" clId="{07629C57-A838-4AEF-BB59-551204D7921B}" dt="2021-10-07T17:07:30.799" v="203" actId="6549"/>
          <ac:spMkLst>
            <pc:docMk/>
            <pc:sldMk cId="688060811" sldId="325"/>
            <ac:spMk id="2" creationId="{00000000-0000-0000-0000-000000000000}"/>
          </ac:spMkLst>
        </pc:spChg>
      </pc:sldChg>
      <pc:sldChg chg="add del setBg">
        <pc:chgData name="Mr Boag" userId="51d3f5e4-0850-449e-9ae4-9a9b06562725" providerId="ADAL" clId="{07629C57-A838-4AEF-BB59-551204D7921B}" dt="2021-10-07T17:07:12.043" v="182"/>
        <pc:sldMkLst>
          <pc:docMk/>
          <pc:sldMk cId="3440508916" sldId="325"/>
        </pc:sldMkLst>
      </pc:sldChg>
      <pc:sldChg chg="addSp delSp modSp add mod">
        <pc:chgData name="Mr Boag" userId="51d3f5e4-0850-449e-9ae4-9a9b06562725" providerId="ADAL" clId="{07629C57-A838-4AEF-BB59-551204D7921B}" dt="2021-10-07T17:10:15.258" v="712" actId="1076"/>
        <pc:sldMkLst>
          <pc:docMk/>
          <pc:sldMk cId="3729764736" sldId="326"/>
        </pc:sldMkLst>
        <pc:spChg chg="del">
          <ac:chgData name="Mr Boag" userId="51d3f5e4-0850-449e-9ae4-9a9b06562725" providerId="ADAL" clId="{07629C57-A838-4AEF-BB59-551204D7921B}" dt="2021-10-07T17:07:45.358" v="205" actId="478"/>
          <ac:spMkLst>
            <pc:docMk/>
            <pc:sldMk cId="3729764736" sldId="326"/>
            <ac:spMk id="2" creationId="{00000000-0000-0000-0000-000000000000}"/>
          </ac:spMkLst>
        </pc:spChg>
        <pc:spChg chg="add del mod">
          <ac:chgData name="Mr Boag" userId="51d3f5e4-0850-449e-9ae4-9a9b06562725" providerId="ADAL" clId="{07629C57-A838-4AEF-BB59-551204D7921B}" dt="2021-10-07T17:07:48.844" v="206" actId="478"/>
          <ac:spMkLst>
            <pc:docMk/>
            <pc:sldMk cId="3729764736" sldId="326"/>
            <ac:spMk id="5" creationId="{C3477B1C-43EF-40E4-B84B-ABD761F38357}"/>
          </ac:spMkLst>
        </pc:spChg>
        <pc:spChg chg="del">
          <ac:chgData name="Mr Boag" userId="51d3f5e4-0850-449e-9ae4-9a9b06562725" providerId="ADAL" clId="{07629C57-A838-4AEF-BB59-551204D7921B}" dt="2021-10-07T17:07:55.622" v="208" actId="478"/>
          <ac:spMkLst>
            <pc:docMk/>
            <pc:sldMk cId="3729764736" sldId="326"/>
            <ac:spMk id="8" creationId="{00000000-0000-0000-0000-000000000000}"/>
          </ac:spMkLst>
        </pc:spChg>
        <pc:spChg chg="add mod">
          <ac:chgData name="Mr Boag" userId="51d3f5e4-0850-449e-9ae4-9a9b06562725" providerId="ADAL" clId="{07629C57-A838-4AEF-BB59-551204D7921B}" dt="2021-10-07T17:10:10.208" v="711" actId="255"/>
          <ac:spMkLst>
            <pc:docMk/>
            <pc:sldMk cId="3729764736" sldId="326"/>
            <ac:spMk id="9" creationId="{AB07D3CC-74A3-4A3D-84BE-08419841D409}"/>
          </ac:spMkLst>
        </pc:spChg>
        <pc:picChg chg="mod">
          <ac:chgData name="Mr Boag" userId="51d3f5e4-0850-449e-9ae4-9a9b06562725" providerId="ADAL" clId="{07629C57-A838-4AEF-BB59-551204D7921B}" dt="2021-10-07T17:07:50.945" v="207" actId="1076"/>
          <ac:picMkLst>
            <pc:docMk/>
            <pc:sldMk cId="3729764736" sldId="326"/>
            <ac:picMk id="4" creationId="{00000000-0000-0000-0000-000000000000}"/>
          </ac:picMkLst>
        </pc:picChg>
        <pc:picChg chg="add mod">
          <ac:chgData name="Mr Boag" userId="51d3f5e4-0850-449e-9ae4-9a9b06562725" providerId="ADAL" clId="{07629C57-A838-4AEF-BB59-551204D7921B}" dt="2021-10-07T17:10:15.258" v="712" actId="1076"/>
          <ac:picMkLst>
            <pc:docMk/>
            <pc:sldMk cId="3729764736" sldId="326"/>
            <ac:picMk id="7" creationId="{F1C9ED32-2395-4B31-BB18-B7245F83B9B4}"/>
          </ac:picMkLst>
        </pc:picChg>
      </pc:sldChg>
      <pc:sldChg chg="addSp delSp modSp add mod">
        <pc:chgData name="Mr Boag" userId="51d3f5e4-0850-449e-9ae4-9a9b06562725" providerId="ADAL" clId="{07629C57-A838-4AEF-BB59-551204D7921B}" dt="2021-10-07T17:10:55.440" v="719" actId="1076"/>
        <pc:sldMkLst>
          <pc:docMk/>
          <pc:sldMk cId="2458286799" sldId="327"/>
        </pc:sldMkLst>
        <pc:picChg chg="add mod">
          <ac:chgData name="Mr Boag" userId="51d3f5e4-0850-449e-9ae4-9a9b06562725" providerId="ADAL" clId="{07629C57-A838-4AEF-BB59-551204D7921B}" dt="2021-10-07T17:10:55.440" v="719" actId="1076"/>
          <ac:picMkLst>
            <pc:docMk/>
            <pc:sldMk cId="2458286799" sldId="327"/>
            <ac:picMk id="3" creationId="{897EB9B4-A369-4AFF-8E83-FFF62E74BCF9}"/>
          </ac:picMkLst>
        </pc:picChg>
        <pc:picChg chg="del">
          <ac:chgData name="Mr Boag" userId="51d3f5e4-0850-449e-9ae4-9a9b06562725" providerId="ADAL" clId="{07629C57-A838-4AEF-BB59-551204D7921B}" dt="2021-10-07T17:10:27.467" v="714" actId="478"/>
          <ac:picMkLst>
            <pc:docMk/>
            <pc:sldMk cId="2458286799" sldId="327"/>
            <ac:picMk id="7" creationId="{F1C9ED32-2395-4B31-BB18-B7245F83B9B4}"/>
          </ac:picMkLst>
        </pc:picChg>
      </pc:sldChg>
    </pc:docChg>
  </pc:docChgLst>
  <pc:docChgLst>
    <pc:chgData clId="Web-{54F098CF-8013-FE55-FBF8-02992C96E781}"/>
    <pc:docChg chg="modSld">
      <pc:chgData name="" userId="" providerId="" clId="Web-{54F098CF-8013-FE55-FBF8-02992C96E781}" dt="2023-10-11T17:54:02.042" v="2" actId="20577"/>
      <pc:docMkLst>
        <pc:docMk/>
      </pc:docMkLst>
      <pc:sldChg chg="modSp">
        <pc:chgData name="" userId="" providerId="" clId="Web-{54F098CF-8013-FE55-FBF8-02992C96E781}" dt="2023-10-11T17:54:02.042" v="2" actId="20577"/>
        <pc:sldMkLst>
          <pc:docMk/>
          <pc:sldMk cId="1169990930" sldId="256"/>
        </pc:sldMkLst>
        <pc:spChg chg="mod">
          <ac:chgData name="" userId="" providerId="" clId="Web-{54F098CF-8013-FE55-FBF8-02992C96E781}" dt="2023-10-11T17:54:02.042" v="2" actId="20577"/>
          <ac:spMkLst>
            <pc:docMk/>
            <pc:sldMk cId="1169990930" sldId="256"/>
            <ac:spMk id="2" creationId="{00000000-0000-0000-0000-000000000000}"/>
          </ac:spMkLst>
        </pc:spChg>
      </pc:sldChg>
    </pc:docChg>
  </pc:docChgLst>
  <pc:docChgLst>
    <pc:chgData name="Mr Boag" userId="S::gw08boagstuart2@glow.sch.uk::51d3f5e4-0850-449e-9ae4-9a9b06562725" providerId="AD" clId="Web-{54F098CF-8013-FE55-FBF8-02992C96E781}"/>
    <pc:docChg chg="modSld">
      <pc:chgData name="Mr Boag" userId="S::gw08boagstuart2@glow.sch.uk::51d3f5e4-0850-449e-9ae4-9a9b06562725" providerId="AD" clId="Web-{54F098CF-8013-FE55-FBF8-02992C96E781}" dt="2023-10-11T17:54:21.746" v="0" actId="20577"/>
      <pc:docMkLst>
        <pc:docMk/>
      </pc:docMkLst>
      <pc:sldChg chg="modSp">
        <pc:chgData name="Mr Boag" userId="S::gw08boagstuart2@glow.sch.uk::51d3f5e4-0850-449e-9ae4-9a9b06562725" providerId="AD" clId="Web-{54F098CF-8013-FE55-FBF8-02992C96E781}" dt="2023-10-11T17:54:21.746" v="0" actId="20577"/>
        <pc:sldMkLst>
          <pc:docMk/>
          <pc:sldMk cId="1169990930" sldId="256"/>
        </pc:sldMkLst>
        <pc:spChg chg="mod">
          <ac:chgData name="Mr Boag" userId="S::gw08boagstuart2@glow.sch.uk::51d3f5e4-0850-449e-9ae4-9a9b06562725" providerId="AD" clId="Web-{54F098CF-8013-FE55-FBF8-02992C96E781}" dt="2023-10-11T17:54:21.746" v="0" actId="20577"/>
          <ac:spMkLst>
            <pc:docMk/>
            <pc:sldMk cId="1169990930" sldId="256"/>
            <ac:spMk id="2" creationId="{00000000-0000-0000-0000-000000000000}"/>
          </ac:spMkLst>
        </pc:spChg>
      </pc:sldChg>
    </pc:docChg>
  </pc:docChgLst>
  <pc:docChgLst>
    <pc:chgData name="Mr Boag" userId="51d3f5e4-0850-449e-9ae4-9a9b06562725" providerId="ADAL" clId="{0629A499-0CDE-4A82-84EE-1EF1DA409FAD}"/>
    <pc:docChg chg="custSel delSld modSld">
      <pc:chgData name="Mr Boag" userId="51d3f5e4-0850-449e-9ae4-9a9b06562725" providerId="ADAL" clId="{0629A499-0CDE-4A82-84EE-1EF1DA409FAD}" dt="2022-10-10T17:53:06.970" v="175" actId="2696"/>
      <pc:docMkLst>
        <pc:docMk/>
      </pc:docMkLst>
      <pc:sldChg chg="modSp mod">
        <pc:chgData name="Mr Boag" userId="51d3f5e4-0850-449e-9ae4-9a9b06562725" providerId="ADAL" clId="{0629A499-0CDE-4A82-84EE-1EF1DA409FAD}" dt="2022-10-10T17:37:07.997" v="14" actId="20577"/>
        <pc:sldMkLst>
          <pc:docMk/>
          <pc:sldMk cId="984590930" sldId="303"/>
        </pc:sldMkLst>
        <pc:spChg chg="mod">
          <ac:chgData name="Mr Boag" userId="51d3f5e4-0850-449e-9ae4-9a9b06562725" providerId="ADAL" clId="{0629A499-0CDE-4A82-84EE-1EF1DA409FAD}" dt="2022-10-10T17:37:07.997" v="14" actId="20577"/>
          <ac:spMkLst>
            <pc:docMk/>
            <pc:sldMk cId="984590930" sldId="303"/>
            <ac:spMk id="2" creationId="{00000000-0000-0000-0000-000000000000}"/>
          </ac:spMkLst>
        </pc:spChg>
      </pc:sldChg>
      <pc:sldChg chg="modSp mod">
        <pc:chgData name="Mr Boag" userId="51d3f5e4-0850-449e-9ae4-9a9b06562725" providerId="ADAL" clId="{0629A499-0CDE-4A82-84EE-1EF1DA409FAD}" dt="2022-10-10T17:36:45.217" v="0" actId="313"/>
        <pc:sldMkLst>
          <pc:docMk/>
          <pc:sldMk cId="2723534921" sldId="311"/>
        </pc:sldMkLst>
        <pc:spChg chg="mod">
          <ac:chgData name="Mr Boag" userId="51d3f5e4-0850-449e-9ae4-9a9b06562725" providerId="ADAL" clId="{0629A499-0CDE-4A82-84EE-1EF1DA409FAD}" dt="2022-10-10T17:36:45.217" v="0" actId="313"/>
          <ac:spMkLst>
            <pc:docMk/>
            <pc:sldMk cId="2723534921" sldId="311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629A499-0CDE-4A82-84EE-1EF1DA409FAD}" dt="2022-10-10T17:46:16.575" v="159" actId="6549"/>
        <pc:sldMkLst>
          <pc:docMk/>
          <pc:sldMk cId="1735054954" sldId="315"/>
        </pc:sldMkLst>
        <pc:spChg chg="mod">
          <ac:chgData name="Mr Boag" userId="51d3f5e4-0850-449e-9ae4-9a9b06562725" providerId="ADAL" clId="{0629A499-0CDE-4A82-84EE-1EF1DA409FAD}" dt="2022-10-10T17:46:16.575" v="159" actId="6549"/>
          <ac:spMkLst>
            <pc:docMk/>
            <pc:sldMk cId="1735054954" sldId="315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629A499-0CDE-4A82-84EE-1EF1DA409FAD}" dt="2022-10-10T17:44:12.416" v="99" actId="113"/>
        <pc:sldMkLst>
          <pc:docMk/>
          <pc:sldMk cId="1761878456" sldId="317"/>
        </pc:sldMkLst>
        <pc:spChg chg="mod">
          <ac:chgData name="Mr Boag" userId="51d3f5e4-0850-449e-9ae4-9a9b06562725" providerId="ADAL" clId="{0629A499-0CDE-4A82-84EE-1EF1DA409FAD}" dt="2022-10-10T17:44:12.416" v="99" actId="113"/>
          <ac:spMkLst>
            <pc:docMk/>
            <pc:sldMk cId="1761878456" sldId="317"/>
            <ac:spMk id="3" creationId="{00000000-0000-0000-0000-000000000000}"/>
          </ac:spMkLst>
        </pc:spChg>
      </pc:sldChg>
      <pc:sldChg chg="modSp mod">
        <pc:chgData name="Mr Boag" userId="51d3f5e4-0850-449e-9ae4-9a9b06562725" providerId="ADAL" clId="{0629A499-0CDE-4A82-84EE-1EF1DA409FAD}" dt="2022-10-10T17:52:37.906" v="172" actId="20577"/>
        <pc:sldMkLst>
          <pc:docMk/>
          <pc:sldMk cId="1697588056" sldId="323"/>
        </pc:sldMkLst>
        <pc:spChg chg="mod">
          <ac:chgData name="Mr Boag" userId="51d3f5e4-0850-449e-9ae4-9a9b06562725" providerId="ADAL" clId="{0629A499-0CDE-4A82-84EE-1EF1DA409FAD}" dt="2022-10-10T17:52:37.906" v="172" actId="20577"/>
          <ac:spMkLst>
            <pc:docMk/>
            <pc:sldMk cId="1697588056" sldId="323"/>
            <ac:spMk id="3" creationId="{00000000-0000-0000-0000-000000000000}"/>
          </ac:spMkLst>
        </pc:spChg>
      </pc:sldChg>
      <pc:sldChg chg="del">
        <pc:chgData name="Mr Boag" userId="51d3f5e4-0850-449e-9ae4-9a9b06562725" providerId="ADAL" clId="{0629A499-0CDE-4A82-84EE-1EF1DA409FAD}" dt="2022-10-10T17:53:06.970" v="175" actId="2696"/>
        <pc:sldMkLst>
          <pc:docMk/>
          <pc:sldMk cId="688060811" sldId="325"/>
        </pc:sldMkLst>
      </pc:sldChg>
      <pc:sldChg chg="del">
        <pc:chgData name="Mr Boag" userId="51d3f5e4-0850-449e-9ae4-9a9b06562725" providerId="ADAL" clId="{0629A499-0CDE-4A82-84EE-1EF1DA409FAD}" dt="2022-10-10T17:52:57.913" v="173" actId="2696"/>
        <pc:sldMkLst>
          <pc:docMk/>
          <pc:sldMk cId="3729764736" sldId="326"/>
        </pc:sldMkLst>
      </pc:sldChg>
      <pc:sldChg chg="del">
        <pc:chgData name="Mr Boag" userId="51d3f5e4-0850-449e-9ae4-9a9b06562725" providerId="ADAL" clId="{0629A499-0CDE-4A82-84EE-1EF1DA409FAD}" dt="2022-10-10T17:53:00.499" v="174" actId="2696"/>
        <pc:sldMkLst>
          <pc:docMk/>
          <pc:sldMk cId="2458286799" sldId="327"/>
        </pc:sldMkLst>
      </pc:sldChg>
      <pc:sldChg chg="modSp mod">
        <pc:chgData name="Mr Boag" userId="51d3f5e4-0850-449e-9ae4-9a9b06562725" providerId="ADAL" clId="{0629A499-0CDE-4A82-84EE-1EF1DA409FAD}" dt="2022-10-10T17:37:50.439" v="16" actId="14100"/>
        <pc:sldMkLst>
          <pc:docMk/>
          <pc:sldMk cId="3575031514" sldId="329"/>
        </pc:sldMkLst>
        <pc:spChg chg="mod">
          <ac:chgData name="Mr Boag" userId="51d3f5e4-0850-449e-9ae4-9a9b06562725" providerId="ADAL" clId="{0629A499-0CDE-4A82-84EE-1EF1DA409FAD}" dt="2022-10-10T17:37:50.439" v="16" actId="14100"/>
          <ac:spMkLst>
            <pc:docMk/>
            <pc:sldMk cId="3575031514" sldId="32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8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6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4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8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CDAB-1745-4937-B9D0-61DB7EDF3E6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2BC3-22E7-4C4D-8FBF-FA9CF7984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wqW7XmD1vna80L6tOKb3LpsHBDYF7K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wqW7XmD1vna80L6tOKb3LpsHBDYF7K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playlist?list=PLJwqW7XmD1vna80L6tOKb3LpsHBDYF7K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.edof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ofe.org/assesso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fe.org/leaders/edofe/edofe-video-hel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ofe.org/assesso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altireawards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witter.com/barrhead_dof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70025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/>
              <a:t>The Duke of Edinburgh – Bronze Award</a:t>
            </a:r>
            <a:br>
              <a:rPr lang="en-GB"/>
            </a:br>
            <a:br>
              <a:rPr lang="en-GB"/>
            </a:br>
            <a:r>
              <a:rPr lang="en-GB"/>
              <a:t>Parent &amp; Carer Information Evening</a:t>
            </a:r>
            <a:br>
              <a:rPr lang="en-GB"/>
            </a:br>
            <a:r>
              <a:rPr lang="en-GB" sz="3600"/>
              <a:t>11th October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13176"/>
            <a:ext cx="5029200" cy="1419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DBC6E-5AF5-4D7D-8824-5A4D2E5443D6}"/>
              </a:ext>
            </a:extLst>
          </p:cNvPr>
          <p:cNvSpPr txBox="1"/>
          <p:nvPr/>
        </p:nvSpPr>
        <p:spPr>
          <a:xfrm>
            <a:off x="2051720" y="357301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41450" algn="l"/>
              </a:tabLst>
            </a:pPr>
            <a:r>
              <a:rPr lang="en-GB"/>
              <a:t>Camera 	– ON/OFF</a:t>
            </a:r>
          </a:p>
          <a:p>
            <a:endParaRPr lang="en-GB"/>
          </a:p>
          <a:p>
            <a:pPr>
              <a:tabLst>
                <a:tab pos="1441450" algn="l"/>
              </a:tabLst>
            </a:pPr>
            <a:r>
              <a:rPr lang="en-GB"/>
              <a:t>Microphone 	– OFF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E4354-B2E3-4745-AC5A-CE1DFB6D4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01" y="3980720"/>
            <a:ext cx="771525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B4A28-8CAC-416F-A87D-9C1435386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901" y="3189116"/>
            <a:ext cx="771525" cy="7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9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Volunteering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7143750" cy="6791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564904"/>
            <a:ext cx="7848872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accent2">
                    <a:lumMod val="75000"/>
                  </a:schemeClr>
                </a:solidFill>
              </a:rPr>
              <a:t>Has to be one of these 5 categories</a:t>
            </a:r>
          </a:p>
        </p:txBody>
      </p:sp>
    </p:spTree>
    <p:extLst>
      <p:ext uri="{BB962C8B-B14F-4D97-AF65-F5344CB8AC3E}">
        <p14:creationId xmlns:p14="http://schemas.microsoft.com/office/powerpoint/2010/main" val="210042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/>
              <a:t>Volunteering 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3" y="1385848"/>
            <a:ext cx="8757974" cy="225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363" y="4365104"/>
            <a:ext cx="80034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/>
              <a:t>Reminder: 	You cannot volunteer for a </a:t>
            </a:r>
          </a:p>
          <a:p>
            <a:r>
              <a:rPr lang="en-GB" sz="3600"/>
              <a:t>			profit making company.</a:t>
            </a:r>
          </a:p>
          <a:p>
            <a:r>
              <a:rPr lang="en-GB" sz="3600"/>
              <a:t>		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Physical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8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3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/>
              <a:t>Physical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6" y="1412776"/>
            <a:ext cx="768994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-97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/>
              <a:t>Physical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6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BEST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8229600" cy="1143000"/>
          </a:xfrm>
        </p:spPr>
        <p:txBody>
          <a:bodyPr/>
          <a:lstStyle/>
          <a:p>
            <a:pPr algn="l"/>
            <a:r>
              <a:rPr lang="en-GB"/>
              <a:t>Expeditions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5504"/>
            <a:ext cx="8964488" cy="5309840"/>
          </a:xfrm>
        </p:spPr>
        <p:txBody>
          <a:bodyPr>
            <a:normAutofit fontScale="92500" lnSpcReduction="10000"/>
          </a:bodyPr>
          <a:lstStyle/>
          <a:p>
            <a:endParaRPr lang="en-GB"/>
          </a:p>
          <a:p>
            <a:r>
              <a:rPr lang="en-GB"/>
              <a:t>2 expeditions</a:t>
            </a:r>
          </a:p>
          <a:p>
            <a:pPr lvl="1"/>
            <a:r>
              <a:rPr lang="en-GB"/>
              <a:t>Expedition 1 – practice</a:t>
            </a:r>
          </a:p>
          <a:p>
            <a:pPr lvl="1"/>
            <a:r>
              <a:rPr lang="en-GB"/>
              <a:t>Expedition 2 – assessed</a:t>
            </a:r>
          </a:p>
          <a:p>
            <a:endParaRPr lang="en-GB" b="1" u="sng"/>
          </a:p>
          <a:p>
            <a:r>
              <a:rPr lang="en-GB" b="1" u="sng"/>
              <a:t>Day 1</a:t>
            </a:r>
            <a:r>
              <a:rPr lang="en-GB"/>
              <a:t> 	– Walk approximately 12km using a route 		card and a map for navigation.</a:t>
            </a:r>
          </a:p>
          <a:p>
            <a:pPr marL="0" indent="0">
              <a:buNone/>
            </a:pPr>
            <a:r>
              <a:rPr lang="en-GB"/>
              <a:t>		– Camp overnight</a:t>
            </a:r>
          </a:p>
          <a:p>
            <a:pPr marL="0" indent="0">
              <a:buNone/>
            </a:pPr>
            <a:endParaRPr lang="en-GB"/>
          </a:p>
          <a:p>
            <a:r>
              <a:rPr lang="en-GB" b="1" u="sng"/>
              <a:t>Day 2</a:t>
            </a:r>
            <a:r>
              <a:rPr lang="en-GB"/>
              <a:t> 	– Walk approximately 12km using a route 		card and a map for navigation.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632"/>
            <a:ext cx="3937620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I want to do DOFE?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I want to do DOFE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748464" cy="4525963"/>
          </a:xfrm>
        </p:spPr>
        <p:txBody>
          <a:bodyPr>
            <a:normAutofit fontScale="85000" lnSpcReduction="20000"/>
          </a:bodyPr>
          <a:lstStyle/>
          <a:p>
            <a:r>
              <a:rPr lang="en-GB"/>
              <a:t>Registration for DOFE will take place in Nov, once students have came along to the group for a few weeks.</a:t>
            </a:r>
          </a:p>
          <a:p>
            <a:pPr marL="0" indent="0">
              <a:buNone/>
            </a:pPr>
            <a:endParaRPr lang="en-GB"/>
          </a:p>
          <a:p>
            <a:r>
              <a:rPr lang="en-GB" sz="3300"/>
              <a:t>We will be asking for a £47.50 payment to be made through ParentPay.</a:t>
            </a:r>
          </a:p>
          <a:p>
            <a:pPr lvl="1"/>
            <a:r>
              <a:rPr lang="en-GB" sz="2900"/>
              <a:t>This pays for a DOFE registration &amp; admin fee</a:t>
            </a:r>
          </a:p>
          <a:p>
            <a:pPr lvl="1"/>
            <a:r>
              <a:rPr lang="en-GB" sz="2900"/>
              <a:t>will get you an account on the www.eDOFE.org system.</a:t>
            </a:r>
            <a:endParaRPr lang="en-GB" sz="3300"/>
          </a:p>
          <a:p>
            <a:pPr marL="0" indent="0" algn="ctr">
              <a:buNone/>
            </a:pPr>
            <a:endParaRPr lang="en-GB" sz="3300" b="1" u="sng"/>
          </a:p>
          <a:p>
            <a:pPr marL="0" indent="0" algn="ctr">
              <a:buNone/>
            </a:pPr>
            <a:r>
              <a:rPr lang="en-GB" sz="3300" b="1" u="sng"/>
              <a:t>This payment is non-refundable</a:t>
            </a:r>
          </a:p>
          <a:p>
            <a:pPr marL="0" indent="0" algn="ctr">
              <a:buNone/>
            </a:pPr>
            <a:endParaRPr lang="en-GB" sz="2400"/>
          </a:p>
          <a:p>
            <a:pPr marL="0" indent="0" algn="ctr">
              <a:buNone/>
            </a:pPr>
            <a:r>
              <a:rPr lang="en-GB" sz="2400"/>
              <a:t>Students entitled to FME or SIMD 1-3, will not need to make this payment. </a:t>
            </a:r>
          </a:p>
          <a:p>
            <a:pPr marL="0" indent="0" algn="ctr">
              <a:buNone/>
            </a:pPr>
            <a:endParaRPr lang="en-GB" sz="3300" b="1" u="sn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2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Registering for DOFE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GB" sz="3300"/>
              <a:t>Please think carefully about signing up for DOFE.</a:t>
            </a:r>
          </a:p>
          <a:p>
            <a:pPr lvl="1"/>
            <a:r>
              <a:rPr lang="en-GB" sz="2900"/>
              <a:t>Don’t sign up just because your friends are!</a:t>
            </a:r>
          </a:p>
          <a:p>
            <a:pPr lvl="1"/>
            <a:r>
              <a:rPr lang="en-GB" sz="2900"/>
              <a:t>Don’t sign up because your parent’s/carer’s tell you to.</a:t>
            </a:r>
          </a:p>
          <a:p>
            <a:pPr lvl="1"/>
            <a:r>
              <a:rPr lang="en-GB" sz="2900"/>
              <a:t>ONLY SIGN UP BECAUSE </a:t>
            </a:r>
            <a:r>
              <a:rPr lang="en-GB" sz="2900" b="1" i="1"/>
              <a:t>YOU</a:t>
            </a:r>
            <a:r>
              <a:rPr lang="en-GB" sz="2900"/>
              <a:t> WANT TO!</a:t>
            </a:r>
          </a:p>
          <a:p>
            <a:pPr lvl="1"/>
            <a:endParaRPr lang="en-GB" sz="2900"/>
          </a:p>
          <a:p>
            <a:r>
              <a:rPr lang="en-GB"/>
              <a:t>Drop out rate – we need to fix this.</a:t>
            </a:r>
          </a:p>
          <a:p>
            <a:pPr marL="0" indent="0">
              <a:buNone/>
            </a:pPr>
            <a:endParaRPr lang="en-GB"/>
          </a:p>
          <a:p>
            <a:pPr marL="0" indent="0" algn="ctr">
              <a:buNone/>
            </a:pPr>
            <a:r>
              <a:rPr lang="en-GB" sz="2600"/>
              <a:t>(2021-22  – Started with approximately 50 students, 12 went on expedition in Sept. This is </a:t>
            </a:r>
            <a:r>
              <a:rPr lang="en-GB" sz="2600" err="1"/>
              <a:t>approx</a:t>
            </a:r>
            <a:r>
              <a:rPr lang="en-GB" sz="2600"/>
              <a:t> 75% dropped-out rate)</a:t>
            </a:r>
          </a:p>
          <a:p>
            <a:pPr marL="0" indent="0" algn="ctr">
              <a:buNone/>
            </a:pPr>
            <a:endParaRPr lang="en-GB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Completing the Bronze DOFE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629137"/>
            <a:ext cx="8960637" cy="5112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708" y="5949280"/>
            <a:ext cx="9144000" cy="620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hlinkClick r:id="rId4"/>
              </a:rPr>
              <a:t>DOFE Training Videos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0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99" y="980728"/>
            <a:ext cx="7307046" cy="5985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49280"/>
            <a:ext cx="9144000" cy="620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hlinkClick r:id="rId4"/>
              </a:rPr>
              <a:t>DOFE Training Videos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en-GB"/>
              <a:t>	</a:t>
            </a:r>
            <a:r>
              <a:rPr lang="en-GB" b="1"/>
              <a:t>Each of the three sections (Skill, Physical 		and Volunteering) require:</a:t>
            </a:r>
          </a:p>
          <a:p>
            <a:pPr marL="0" indent="0">
              <a:buNone/>
              <a:tabLst>
                <a:tab pos="1254125" algn="l"/>
              </a:tabLst>
            </a:pPr>
            <a:endParaRPr lang="en-GB" b="1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/>
              <a:t>An HOUR of activity, per section, per week.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b="1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r>
              <a:rPr lang="en-GB"/>
              <a:t>Your evidence has to be uploaded into your </a:t>
            </a:r>
            <a:r>
              <a:rPr lang="en-GB" err="1"/>
              <a:t>eDOFE</a:t>
            </a:r>
            <a:r>
              <a:rPr lang="en-GB"/>
              <a:t> account.</a:t>
            </a:r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 startAt="3"/>
              <a:tabLst>
                <a:tab pos="539750" algn="l"/>
              </a:tabLst>
            </a:pPr>
            <a:r>
              <a:rPr lang="en-GB"/>
              <a:t>As a minimum: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a. 	Students must have a piece of text FOR EACH WEEK 			OF ACTIVITY. This should explain what you undertook</a:t>
            </a:r>
          </a:p>
          <a:p>
            <a:pPr marL="0" indent="0">
              <a:buNone/>
            </a:pPr>
            <a:r>
              <a:rPr lang="en-GB"/>
              <a:t>AND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3600"/>
              <a:t>	b.	FOUR photographs per section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AND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3600"/>
              <a:t>	c.	An Assessor’s report per section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1254125" algn="l"/>
              </a:tabLst>
            </a:pPr>
            <a:r>
              <a:rPr lang="en-GB"/>
              <a:t>	ONCE YOU ARE REGISTERED AND HAVE ACCESS TO 	YOUR </a:t>
            </a:r>
            <a:r>
              <a:rPr lang="en-GB" err="1"/>
              <a:t>eDOFE</a:t>
            </a:r>
            <a:r>
              <a:rPr lang="en-GB"/>
              <a:t> ACCOUNT,  students should:</a:t>
            </a:r>
          </a:p>
          <a:p>
            <a:pPr marL="0" indent="0">
              <a:buNone/>
              <a:tabLst>
                <a:tab pos="1254125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1.	Decide what activities you plan to undertake to fulfil 		each section.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r>
              <a:rPr lang="en-GB"/>
              <a:t>Check that your activity is recognised by DOFE – using the DOFE Programme Ideas PDF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3.	Identity an adult who can be your assessor: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a. 	This maybe a teacher or volunteer in the community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b="1"/>
              <a:t>	b. 	An Assessor CANNOT be a family member or family 		friend.</a:t>
            </a:r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 startAt="2"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1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Completing the DOFE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9137"/>
            <a:ext cx="9144000" cy="5228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/>
              <a:t>4.	Login to your </a:t>
            </a:r>
            <a:r>
              <a:rPr lang="en-GB" err="1"/>
              <a:t>eDOFE</a:t>
            </a:r>
            <a:r>
              <a:rPr lang="en-GB"/>
              <a:t> account, and enter in the dates, your aim and 	Assessor’s details INCLUDING their TELEPHONE NUMBER AND EMAIL 	ADDRESS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 startAt="5"/>
              <a:tabLst>
                <a:tab pos="539750" algn="l"/>
              </a:tabLst>
            </a:pPr>
            <a:r>
              <a:rPr lang="en-GB"/>
              <a:t>The Aim HAS TO BE measurable.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“Get fitter at the gym” is a rubbish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“Bench press 20kg and be able to run 5k in 45mins” is a brilliantly 	measurable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	** You </a:t>
            </a:r>
            <a:r>
              <a:rPr lang="en-GB" b="1" u="sng"/>
              <a:t>do not </a:t>
            </a:r>
            <a:r>
              <a:rPr lang="en-GB"/>
              <a:t>fail your DOFE if you do not achieve your aim **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6.	Once approved by Mr Boag, you can then start gathering your weekly 	evidence.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7.	Target: Be ready to start gathering evidence by the end of October.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2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Completing the DOFE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24" y="1772816"/>
            <a:ext cx="8651396" cy="288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49280"/>
            <a:ext cx="9144000" cy="620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hlinkClick r:id="rId4"/>
              </a:rPr>
              <a:t>DOFE Training Videos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5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Gathering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2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Gathering Evidence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407829" y="1988840"/>
            <a:ext cx="8628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You can gather evidence in two ways:</a:t>
            </a:r>
          </a:p>
          <a:p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>
              <a:buAutoNum type="arabicPeriod"/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Login into </a:t>
            </a:r>
            <a:r>
              <a:rPr lang="en-GB" sz="2800">
                <a:hlinkClick r:id="rId4"/>
              </a:rPr>
              <a:t>https://m.edofe.org/</a:t>
            </a:r>
            <a:r>
              <a:rPr lang="en-GB" sz="2800"/>
              <a:t> on your mobile.</a:t>
            </a: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This is the quickest way to upload photographs and 		text as evidence.</a:t>
            </a:r>
          </a:p>
          <a:p>
            <a:pPr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Or</a:t>
            </a:r>
          </a:p>
          <a:p>
            <a:pPr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2. 	Login to </a:t>
            </a:r>
            <a:r>
              <a:rPr lang="en-GB" sz="2800" err="1">
                <a:solidFill>
                  <a:schemeClr val="tx2">
                    <a:lumMod val="75000"/>
                  </a:schemeClr>
                </a:solidFill>
              </a:rPr>
              <a:t>eDOFE</a:t>
            </a: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 and upload you evidence using a PC. </a:t>
            </a:r>
          </a:p>
        </p:txBody>
      </p:sp>
    </p:spTree>
    <p:extLst>
      <p:ext uri="{BB962C8B-B14F-4D97-AF65-F5344CB8AC3E}">
        <p14:creationId xmlns:p14="http://schemas.microsoft.com/office/powerpoint/2010/main" val="8250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6" y="302248"/>
            <a:ext cx="8229600" cy="1143000"/>
          </a:xfrm>
        </p:spPr>
        <p:txBody>
          <a:bodyPr/>
          <a:lstStyle/>
          <a:p>
            <a:r>
              <a:rPr lang="en-GB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New skills and confidence relevant to work</a:t>
            </a:r>
          </a:p>
          <a:p>
            <a:r>
              <a:rPr lang="en-GB"/>
              <a:t>Recognition for things that you do</a:t>
            </a:r>
          </a:p>
          <a:p>
            <a:r>
              <a:rPr lang="en-GB"/>
              <a:t>Valued by employers, colleges and universities (</a:t>
            </a:r>
            <a:r>
              <a:rPr lang="en-GB" b="1" i="1"/>
              <a:t>automatic interview for those who have the award with </a:t>
            </a:r>
            <a:r>
              <a:rPr lang="en-GB" b="1" i="1" u="sng"/>
              <a:t>some</a:t>
            </a:r>
            <a:r>
              <a:rPr lang="en-GB" b="1" i="1"/>
              <a:t> employers) </a:t>
            </a:r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2448272" cy="1944216"/>
          </a:xfrm>
          <a:prstGeom prst="rect">
            <a:avLst/>
          </a:prstGeom>
        </p:spPr>
      </p:pic>
      <p:pic>
        <p:nvPicPr>
          <p:cNvPr id="1026" name="Picture 2" descr="DYW_Moray_CMYK-e147549563878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50" y="116632"/>
            <a:ext cx="20642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DYW_Moray_CMYK-e147549563878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642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4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Nearing the End</a:t>
            </a:r>
            <a:br>
              <a:rPr lang="en-GB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sz="3600">
                <a:solidFill>
                  <a:schemeClr val="accent3">
                    <a:lumMod val="75000"/>
                  </a:schemeClr>
                </a:solidFill>
              </a:rPr>
              <a:t>(of your DOFE Award, not this presentation!)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7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Nearing the end of your Award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147502" y="1772816"/>
            <a:ext cx="8996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1.	I need to approve each piece of evidence (text or 	photograph):</a:t>
            </a:r>
          </a:p>
          <a:p>
            <a:pPr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2.	Now you have completed the 12 or 24 weeks, you now 	need to ask your assessor for an “Assessor’s Report”</a:t>
            </a:r>
          </a:p>
          <a:p>
            <a:pPr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3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Assessor’s Reports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25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Assessor’s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5579" y="1700808"/>
            <a:ext cx="86286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Your Assessor now needs to confirm that you have 	met your aim: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You should give your Assessor the following details:</a:t>
            </a: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i:	Your </a:t>
            </a:r>
            <a:r>
              <a:rPr lang="en-GB" sz="2800" err="1">
                <a:solidFill>
                  <a:schemeClr val="tx2">
                    <a:lumMod val="75000"/>
                  </a:schemeClr>
                </a:solidFill>
              </a:rPr>
              <a:t>eDOFE</a:t>
            </a: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 ID Number 	(e.g. 1645536)</a:t>
            </a: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ii:	Your Level			(e.g. BRONZE)</a:t>
            </a: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iii:	The section they are assessing	(e.g. Skill)</a:t>
            </a: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iv:	And ask them to enter their report online here:</a:t>
            </a:r>
          </a:p>
          <a:p>
            <a:pPr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tabLst>
                <a:tab pos="539750" algn="l"/>
              </a:tabLst>
            </a:pPr>
            <a:r>
              <a:rPr lang="en-GB" sz="440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https://www.edofe.org/assessor</a:t>
            </a:r>
            <a:endParaRPr lang="en-GB" sz="4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92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33" y="122639"/>
            <a:ext cx="673224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Assessor’s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55579" y="1700808"/>
            <a:ext cx="86286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3.	The Assessor’s Report does not need to be too 	lengthy – a paragraph is fine.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Be aware:</a:t>
            </a: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	Your assessor can be contacted to confirm that you 		have completed all the work that you are evidencing.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 sz="2800">
              <a:solidFill>
                <a:schemeClr val="tx2">
                  <a:lumMod val="75000"/>
                </a:schemeClr>
              </a:solidFill>
            </a:endParaRPr>
          </a:p>
          <a:p>
            <a:pPr>
              <a:tabLst>
                <a:tab pos="539750" algn="l"/>
              </a:tabLst>
            </a:pP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5.	You need an Assessor’s Report for each section.</a:t>
            </a:r>
          </a:p>
          <a:p>
            <a:pPr algn="ctr">
              <a:tabLst>
                <a:tab pos="539750" algn="l"/>
              </a:tabLst>
            </a:pPr>
            <a:endParaRPr lang="en-GB" sz="24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9750" algn="l"/>
              </a:tabLst>
            </a:pPr>
            <a:r>
              <a:rPr lang="en-GB" sz="440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https://www.edofe.org/assessor</a:t>
            </a:r>
            <a:endParaRPr lang="en-GB" sz="4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4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What I need from you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 lnSpcReduction="10000"/>
          </a:bodyPr>
          <a:lstStyle/>
          <a:p>
            <a:r>
              <a:rPr lang="en-GB"/>
              <a:t>Participants must:</a:t>
            </a:r>
          </a:p>
          <a:p>
            <a:pPr lvl="1"/>
            <a:r>
              <a:rPr lang="en-GB"/>
              <a:t>Attend the weekly/fortnightly meetings at lunch time or after school.</a:t>
            </a:r>
          </a:p>
          <a:p>
            <a:pPr lvl="2"/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We will meet every two/three weeks throughout the winter at lunch time.</a:t>
            </a:r>
          </a:p>
          <a:p>
            <a:pPr lvl="2"/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Once the better weather returns we will meet after school, </a:t>
            </a:r>
            <a:r>
              <a:rPr lang="en-GB" b="1" u="sng">
                <a:solidFill>
                  <a:schemeClr val="accent2">
                    <a:lumMod val="50000"/>
                  </a:schemeClr>
                </a:solidFill>
              </a:rPr>
              <a:t>for an hour</a:t>
            </a:r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, to complete all the camp craft activities (putting up tents, </a:t>
            </a:r>
            <a:r>
              <a:rPr lang="en-GB" b="1" err="1">
                <a:solidFill>
                  <a:schemeClr val="accent2">
                    <a:lumMod val="50000"/>
                  </a:schemeClr>
                </a:solidFill>
              </a:rPr>
              <a:t>trangia</a:t>
            </a:r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 stove cooking, navigation, First Aid </a:t>
            </a:r>
            <a:r>
              <a:rPr lang="en-GB" b="1" err="1">
                <a:solidFill>
                  <a:schemeClr val="accent2">
                    <a:lumMod val="50000"/>
                  </a:schemeClr>
                </a:solidFill>
              </a:rPr>
              <a:t>etc</a:t>
            </a:r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GB"/>
              <a:t>commit to your chosen activities</a:t>
            </a:r>
          </a:p>
          <a:p>
            <a:pPr lvl="1"/>
            <a:r>
              <a:rPr lang="en-GB"/>
              <a:t>log your evidence regularly online</a:t>
            </a:r>
          </a:p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892480" cy="4525963"/>
          </a:xfrm>
        </p:spPr>
        <p:txBody>
          <a:bodyPr>
            <a:normAutofit/>
          </a:bodyPr>
          <a:lstStyle/>
          <a:p>
            <a:r>
              <a:rPr lang="en-GB"/>
              <a:t>By the end of MAY 2024, you should have: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1.	All THREE Sections completed </a:t>
            </a:r>
          </a:p>
          <a:p>
            <a:pPr marL="0" indent="0">
              <a:buNone/>
            </a:pPr>
            <a:r>
              <a:rPr lang="en-GB"/>
              <a:t>	(Physical, Skill and Volunteering).</a:t>
            </a:r>
          </a:p>
          <a:p>
            <a:pPr marL="0" indent="0">
              <a:buNone/>
            </a:pPr>
            <a:br>
              <a:rPr lang="en-GB"/>
            </a:br>
            <a:r>
              <a:rPr lang="en-GB"/>
              <a:t>2.	This means you will have uploaded:</a:t>
            </a:r>
          </a:p>
          <a:p>
            <a:pPr marL="0" indent="0">
              <a:buNone/>
            </a:pPr>
            <a:r>
              <a:rPr lang="en-GB" sz="2000"/>
              <a:t>	1. 12 pieces of text, 4 photos and an assessor’s report for physical</a:t>
            </a:r>
          </a:p>
          <a:p>
            <a:pPr marL="0" indent="0">
              <a:buNone/>
            </a:pPr>
            <a:r>
              <a:rPr lang="en-GB" sz="2000"/>
              <a:t> 	2. 12 pieces of text, 4 photos and an assessor’s report for skill</a:t>
            </a:r>
          </a:p>
          <a:p>
            <a:pPr marL="0" indent="0">
              <a:buNone/>
            </a:pPr>
            <a:r>
              <a:rPr lang="en-GB" sz="2000"/>
              <a:t>AND	3. 24 pieces of text, 4 photos and an assessor’s report for volunteering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4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Additional Recognition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1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344816" cy="1143000"/>
          </a:xfrm>
        </p:spPr>
        <p:txBody>
          <a:bodyPr/>
          <a:lstStyle/>
          <a:p>
            <a:pPr algn="l"/>
            <a:r>
              <a:rPr lang="en-GB"/>
              <a:t>Additional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r>
              <a:rPr lang="en-GB"/>
              <a:t>With the volunteering section, you/we can apply for a Saltire Award if you complete a minimum of 15 hours of volunteering: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More information here:</a:t>
            </a:r>
          </a:p>
          <a:p>
            <a:pPr marL="0" indent="0" algn="ctr">
              <a:buNone/>
            </a:pPr>
            <a:r>
              <a:rPr lang="en-GB" sz="4400" b="1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https://saltireawards.org.uk/</a:t>
            </a:r>
            <a:endParaRPr lang="en-GB" sz="44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Bronze Award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5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cost of DOFE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0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452320" cy="1143000"/>
          </a:xfrm>
        </p:spPr>
        <p:txBody>
          <a:bodyPr>
            <a:normAutofit/>
          </a:bodyPr>
          <a:lstStyle/>
          <a:p>
            <a:pPr algn="l"/>
            <a:r>
              <a:rPr lang="en-GB" sz="4000"/>
              <a:t>NEW Costs of doing DOFE (2022)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556792"/>
            <a:ext cx="8972550" cy="521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4400900"/>
            <a:ext cx="5472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£25.50		            £22		£150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42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Further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3"/>
            <a:ext cx="8784976" cy="4333906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539750" algn="l"/>
              </a:tabLst>
            </a:pPr>
            <a:r>
              <a:rPr lang="en-GB"/>
              <a:t>Payment 1 - £47.50 to be paid in Nov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(£25.50 Fee &amp; £22 admin fee) 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  <a:p>
            <a:pPr>
              <a:tabLst>
                <a:tab pos="539750" algn="l"/>
              </a:tabLst>
            </a:pPr>
            <a:r>
              <a:rPr lang="en-GB"/>
              <a:t>Payment 2 - £90 to be paid in January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1</a:t>
            </a:r>
            <a:r>
              <a:rPr lang="en-GB" baseline="30000"/>
              <a:t>st</a:t>
            </a:r>
            <a:r>
              <a:rPr lang="en-GB"/>
              <a:t> instalment towards the expeditions  </a:t>
            </a:r>
          </a:p>
          <a:p>
            <a:pPr>
              <a:tabLst>
                <a:tab pos="539750" algn="l"/>
              </a:tabLst>
            </a:pPr>
            <a:endParaRPr lang="en-GB"/>
          </a:p>
          <a:p>
            <a:pPr>
              <a:tabLst>
                <a:tab pos="539750" algn="l"/>
              </a:tabLst>
            </a:pPr>
            <a:r>
              <a:rPr lang="en-GB"/>
              <a:t>Payment 3 - £60 to be paid in May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2</a:t>
            </a:r>
            <a:r>
              <a:rPr lang="en-GB" baseline="30000"/>
              <a:t>nd</a:t>
            </a:r>
            <a:r>
              <a:rPr lang="en-GB"/>
              <a:t> instalment towards the expeditions  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(The expedition costs are: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Hiring minibus and transit vans, diesel, gas for stoves, Assessor’s 	fee, Assessor’s expenses, train fares, sundries, supervising staff 	expenses).</a:t>
            </a:r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1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Further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/>
              <a:t>Walking Boots 	- £25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/>
              <a:t>Midge Net 		- £6 - £10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/>
              <a:t>Waterproofs		- £20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r>
              <a:rPr lang="en-GB"/>
              <a:t>First Aid Kit		- £6 upwards</a:t>
            </a:r>
          </a:p>
          <a:p>
            <a:pPr marL="514350" indent="-514350">
              <a:buAutoNum type="arabicPeriod" startAt="4"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5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Hiring Expedition Equipment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2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Hiring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87382"/>
            <a:ext cx="87849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/>
              <a:t>Students can borrow: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r>
              <a:rPr lang="en-GB"/>
              <a:t>A Tent, Rucksack, Sleeping Bag, Roll Mat and Stove.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 err="1"/>
              <a:t>i</a:t>
            </a:r>
            <a:r>
              <a:rPr lang="en-GB"/>
              <a:t>.	All Equipment is collected from The Edge (beside 	ASDA in The Mearns).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ii.	Students must hand over a £50 deposit, which is 	returned when the kit is returned.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6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Next Parents’ Meeting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234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7272808" cy="1143000"/>
          </a:xfrm>
        </p:spPr>
        <p:txBody>
          <a:bodyPr/>
          <a:lstStyle/>
          <a:p>
            <a:pPr algn="l"/>
            <a:r>
              <a:rPr lang="en-GB"/>
              <a:t>Next Parents’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/>
              <a:t>I will have another meeting in March to talk through the procedures for the expeditions.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0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Communicating with students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6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6" y="1772817"/>
            <a:ext cx="9011344" cy="42484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 sz="5100" b="1"/>
              <a:t>Information for parents/carers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 sz="4200"/>
              <a:t>All information will be posted on our twitter account (</a:t>
            </a:r>
            <a:r>
              <a:rPr lang="en-GB" sz="4200">
                <a:hlinkClick r:id="rId2"/>
              </a:rPr>
              <a:t>@</a:t>
            </a:r>
            <a:r>
              <a:rPr lang="en-GB" sz="4200" err="1">
                <a:hlinkClick r:id="rId2"/>
              </a:rPr>
              <a:t>Barrhead_DOFE</a:t>
            </a:r>
            <a:r>
              <a:rPr lang="en-GB" sz="4200"/>
              <a:t>) and on the school website.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 sz="5000" b="1"/>
              <a:t>Information for students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 sz="4200"/>
              <a:t>All information will posted on:</a:t>
            </a:r>
          </a:p>
          <a:p>
            <a:pPr marL="0" indent="0" algn="ctr">
              <a:buNone/>
              <a:tabLst>
                <a:tab pos="539750" algn="l"/>
              </a:tabLst>
            </a:pPr>
            <a:r>
              <a:rPr lang="en-GB" sz="4200" b="1">
                <a:solidFill>
                  <a:schemeClr val="accent6">
                    <a:lumMod val="75000"/>
                  </a:schemeClr>
                </a:solidFill>
              </a:rPr>
              <a:t>DUKE OF EDINBURGH (S3 started Sept 2023) Google</a:t>
            </a:r>
            <a:r>
              <a:rPr lang="en-GB" sz="4200" b="1"/>
              <a:t> </a:t>
            </a:r>
            <a:r>
              <a:rPr lang="en-GB" sz="4200" b="1">
                <a:solidFill>
                  <a:schemeClr val="accent6">
                    <a:lumMod val="75000"/>
                  </a:schemeClr>
                </a:solidFill>
              </a:rPr>
              <a:t>Classroom</a:t>
            </a:r>
            <a:r>
              <a:rPr lang="en-GB" sz="4200" b="1"/>
              <a:t>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 sz="4200"/>
              <a:t>Students are expected to check this Google Classroom regularly for the latest updates &amp; information.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 algn="ctr">
              <a:buNone/>
              <a:tabLst>
                <a:tab pos="539750" algn="l"/>
              </a:tabLst>
            </a:pPr>
            <a:r>
              <a:rPr lang="en-GB" sz="5000" b="1">
                <a:solidFill>
                  <a:schemeClr val="tx2">
                    <a:lumMod val="60000"/>
                    <a:lumOff val="40000"/>
                  </a:schemeClr>
                </a:solidFill>
              </a:rPr>
              <a:t>See Mr Boag if you don’t have access</a:t>
            </a:r>
            <a:endParaRPr lang="en-GB" sz="50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Bronze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5107706"/>
          </a:xfrm>
        </p:spPr>
        <p:txBody>
          <a:bodyPr>
            <a:normAutofit fontScale="77500" lnSpcReduction="20000"/>
          </a:bodyPr>
          <a:lstStyle/>
          <a:p>
            <a:r>
              <a:rPr lang="en-GB">
                <a:solidFill>
                  <a:srgbClr val="FF0000"/>
                </a:solidFill>
              </a:rPr>
              <a:t>Skill</a:t>
            </a:r>
            <a:r>
              <a:rPr lang="en-GB"/>
              <a:t> 		– 3 months</a:t>
            </a:r>
          </a:p>
          <a:p>
            <a:r>
              <a:rPr lang="en-GB">
                <a:solidFill>
                  <a:srgbClr val="FF0000"/>
                </a:solidFill>
              </a:rPr>
              <a:t>Volunteering	</a:t>
            </a:r>
            <a:r>
              <a:rPr lang="en-GB"/>
              <a:t>– 3 months</a:t>
            </a:r>
          </a:p>
          <a:p>
            <a:r>
              <a:rPr lang="en-GB">
                <a:solidFill>
                  <a:srgbClr val="FF0000"/>
                </a:solidFill>
              </a:rPr>
              <a:t>Physical</a:t>
            </a:r>
            <a:r>
              <a:rPr lang="en-GB"/>
              <a:t> 		– 3 months</a:t>
            </a:r>
          </a:p>
          <a:p>
            <a:pPr marL="0" indent="0">
              <a:buNone/>
            </a:pPr>
            <a:r>
              <a:rPr lang="en-GB"/>
              <a:t>	+ an additional </a:t>
            </a:r>
            <a:r>
              <a:rPr lang="en-GB">
                <a:solidFill>
                  <a:srgbClr val="0070C0"/>
                </a:solidFill>
              </a:rPr>
              <a:t>3 months </a:t>
            </a:r>
            <a:r>
              <a:rPr lang="en-GB"/>
              <a:t>on one of these.</a:t>
            </a:r>
          </a:p>
          <a:p>
            <a:pPr marL="0" indent="0" algn="ctr">
              <a:buNone/>
            </a:pPr>
            <a:r>
              <a:rPr lang="en-GB"/>
              <a:t>(You pick which one is undertake for 6 months)</a:t>
            </a:r>
          </a:p>
          <a:p>
            <a:pPr marL="0" indent="0" algn="ctr">
              <a:buNone/>
            </a:pPr>
            <a:endParaRPr lang="en-GB"/>
          </a:p>
          <a:p>
            <a:r>
              <a:rPr lang="en-GB">
                <a:solidFill>
                  <a:srgbClr val="FF0000"/>
                </a:solidFill>
              </a:rPr>
              <a:t>Expeditions </a:t>
            </a:r>
            <a:r>
              <a:rPr lang="en-GB"/>
              <a:t>– two expeditions 	(1 Practice – June)</a:t>
            </a:r>
          </a:p>
          <a:p>
            <a:pPr marL="457200" lvl="1" indent="0">
              <a:buNone/>
            </a:pPr>
            <a:r>
              <a:rPr lang="en-GB"/>
              <a:t>					</a:t>
            </a:r>
            <a:r>
              <a:rPr lang="en-GB" sz="3200"/>
              <a:t>(1 Assessed – Sept)</a:t>
            </a:r>
          </a:p>
          <a:p>
            <a:pPr marL="457200" lvl="1" indent="0">
              <a:buNone/>
              <a:tabLst>
                <a:tab pos="2063750" algn="l"/>
              </a:tabLst>
            </a:pPr>
            <a:endParaRPr lang="en-GB" sz="3200"/>
          </a:p>
          <a:p>
            <a:pPr marL="457200" lvl="1" indent="0">
              <a:buNone/>
              <a:tabLst>
                <a:tab pos="2063750" algn="l"/>
              </a:tabLst>
            </a:pPr>
            <a:r>
              <a:rPr lang="en-GB" sz="3200"/>
              <a:t>	– Both expeditions are for normally 2 days, 1 	overnight</a:t>
            </a:r>
          </a:p>
          <a:p>
            <a:pPr lvl="2"/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/>
              <a:t>All three sections (Skills, Volunteering &amp; Physical) must be completed before participants go on expedition.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57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Student Meetings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3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Next Student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9750" algn="l"/>
              </a:tabLst>
            </a:pPr>
            <a:r>
              <a:rPr lang="en-GB"/>
              <a:t>Students should meet in Mr Boag’s room (room 202)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Meeting 1:	Wednesday, 25th Oct @ 2.45pm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Meeting 4:	Wednesday, ??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4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25963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539750" algn="l"/>
              </a:tabLst>
            </a:pPr>
            <a:r>
              <a:rPr lang="en-GB"/>
              <a:t>A register is taken at all DOFE meetings.</a:t>
            </a:r>
          </a:p>
          <a:p>
            <a:pPr>
              <a:tabLst>
                <a:tab pos="539750" algn="l"/>
              </a:tabLst>
            </a:pPr>
            <a:r>
              <a:rPr lang="en-GB"/>
              <a:t>If a student misses </a:t>
            </a:r>
            <a:r>
              <a:rPr lang="en-GB" b="1" i="1"/>
              <a:t>three</a:t>
            </a:r>
            <a:r>
              <a:rPr lang="en-GB"/>
              <a:t> meetings, then a letter will be sent home to make parents/carers aware that your child is at risk of being removed from the award.</a:t>
            </a:r>
          </a:p>
          <a:p>
            <a:pPr>
              <a:tabLst>
                <a:tab pos="539750" algn="l"/>
              </a:tabLst>
            </a:pPr>
            <a:r>
              <a:rPr lang="en-GB"/>
              <a:t>If a student misses a further </a:t>
            </a:r>
            <a:r>
              <a:rPr lang="en-GB" b="1"/>
              <a:t>two</a:t>
            </a:r>
            <a:r>
              <a:rPr lang="en-GB"/>
              <a:t> meetings after a letter being sent home, then they would be removed from the award.</a:t>
            </a:r>
          </a:p>
          <a:p>
            <a:pPr>
              <a:tabLst>
                <a:tab pos="539750" algn="l"/>
              </a:tabLst>
            </a:pPr>
            <a:r>
              <a:rPr lang="en-GB"/>
              <a:t>Students would still have a DOFE account and could join a community DOFE group.</a:t>
            </a:r>
          </a:p>
          <a:p>
            <a:pPr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Actions!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8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7"/>
            <a:ext cx="8676456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539750" algn="l"/>
              </a:tabLst>
            </a:pPr>
            <a:endParaRPr lang="en-GB" b="1"/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/>
              <a:t>Decide what physical, skill and volunteering you can undertake – by the </a:t>
            </a:r>
            <a:r>
              <a:rPr lang="en-GB" b="1"/>
              <a:t>end of October.</a:t>
            </a:r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endParaRPr lang="en-GB" b="1"/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/>
              <a:t>Check each of your physical, skill and volunteering against the DOFE PDF documents. </a:t>
            </a:r>
            <a:r>
              <a:rPr lang="en-GB" b="1"/>
              <a:t>** Make sure your section is permitted!! **</a:t>
            </a:r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endParaRPr lang="en-GB"/>
          </a:p>
          <a:p>
            <a:pPr marL="514350" indent="-514350">
              <a:buFont typeface="+mj-lt"/>
              <a:buAutoNum type="arabicPeriod"/>
              <a:tabLst>
                <a:tab pos="539750" algn="l"/>
              </a:tabLst>
            </a:pPr>
            <a:r>
              <a:rPr lang="en-GB"/>
              <a:t>Speak to each of your assessors: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a.	Ask them to be your assessor.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b.	Work with them to create a realistic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c.	Make sure they are aware that they will need to write a short report at 		the end of the 12/24 weeks.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d.	Obtain your assessor’s full name, email address and mobile number as 		this needs to be entered into </a:t>
            </a:r>
            <a:r>
              <a:rPr lang="en-GB" err="1"/>
              <a:t>eDOFE</a:t>
            </a:r>
            <a:r>
              <a:rPr lang="en-GB"/>
              <a:t> system. 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80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7470"/>
            <a:ext cx="8229600" cy="1143000"/>
          </a:xfrm>
        </p:spPr>
        <p:txBody>
          <a:bodyPr/>
          <a:lstStyle/>
          <a:p>
            <a:pPr algn="l"/>
            <a:r>
              <a:rPr lang="en-GB"/>
              <a:t>Student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7"/>
            <a:ext cx="8676456" cy="42484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r>
              <a:rPr lang="en-GB"/>
              <a:t>Decide which section you can undertake just now…and get started.</a:t>
            </a:r>
          </a:p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endParaRPr lang="en-GB" b="1"/>
          </a:p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r>
              <a:rPr lang="en-GB"/>
              <a:t>Until you get your </a:t>
            </a:r>
            <a:r>
              <a:rPr lang="en-GB" err="1"/>
              <a:t>eDOFE</a:t>
            </a:r>
            <a:r>
              <a:rPr lang="en-GB"/>
              <a:t> login, write down what you do each week.  A sentence or two is fine. </a:t>
            </a:r>
            <a:br>
              <a:rPr lang="en-GB"/>
            </a:br>
            <a:endParaRPr lang="en-GB" b="1"/>
          </a:p>
          <a:p>
            <a:pPr marL="514350" indent="-514350">
              <a:buFont typeface="+mj-lt"/>
              <a:buAutoNum type="arabicPeriod" startAt="5"/>
              <a:tabLst>
                <a:tab pos="539750" algn="l"/>
              </a:tabLst>
            </a:pPr>
            <a:r>
              <a:rPr lang="en-GB"/>
              <a:t>Speak to each of your assessors: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a.	Ask them to be your assessor.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b.	Work with them to create a realistic aim.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c.	Make sure they are aware that they will need to write a short 			report at the end of the 12/24 weeks.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GB"/>
              <a:t>	d.	Obtain your assessor’s full name, email address and mobile 			number as this needs to be entered into </a:t>
            </a:r>
            <a:r>
              <a:rPr lang="en-GB" err="1"/>
              <a:t>eDOFE</a:t>
            </a:r>
            <a:r>
              <a:rPr lang="en-GB"/>
              <a:t> system. </a:t>
            </a:r>
          </a:p>
          <a:p>
            <a:pPr marL="0" indent="0">
              <a:buNone/>
              <a:tabLst>
                <a:tab pos="539750" algn="l"/>
              </a:tabLst>
            </a:pPr>
            <a:endParaRPr lang="en-GB"/>
          </a:p>
          <a:p>
            <a:pPr marL="514350" indent="-514350">
              <a:buAutoNum type="arabicPeriod"/>
              <a:tabLst>
                <a:tab pos="539750" algn="l"/>
              </a:tabLst>
            </a:pP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343000" cy="15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Well Done!</a:t>
            </a:r>
            <a:br>
              <a:rPr lang="en-GB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Any Questions?</a:t>
            </a:r>
            <a:endParaRPr lang="en-GB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r>
              <a:rPr lang="en-GB"/>
              <a:t>DOFE - 4 sections: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>
                <a:solidFill>
                  <a:srgbClr val="FF0000"/>
                </a:solidFill>
              </a:rPr>
              <a:t>Skill</a:t>
            </a:r>
            <a:r>
              <a:rPr lang="en-GB"/>
              <a:t>: Developing practical and social skills and personal interests</a:t>
            </a:r>
          </a:p>
          <a:p>
            <a:pPr lvl="1"/>
            <a:r>
              <a:rPr lang="en-GB">
                <a:solidFill>
                  <a:srgbClr val="FF0000"/>
                </a:solidFill>
              </a:rPr>
              <a:t>Volunteering</a:t>
            </a:r>
            <a:r>
              <a:rPr lang="en-GB"/>
              <a:t>: undertaking service to individual or community</a:t>
            </a:r>
          </a:p>
          <a:p>
            <a:pPr lvl="1"/>
            <a:r>
              <a:rPr lang="en-GB">
                <a:solidFill>
                  <a:srgbClr val="FF0000"/>
                </a:solidFill>
              </a:rPr>
              <a:t>Physical Activity</a:t>
            </a:r>
            <a:r>
              <a:rPr lang="en-GB"/>
              <a:t>: improving in an area of sport, dance or physical activity</a:t>
            </a:r>
          </a:p>
          <a:p>
            <a:pPr lvl="1"/>
            <a:r>
              <a:rPr lang="en-GB">
                <a:solidFill>
                  <a:srgbClr val="FF0000"/>
                </a:solidFill>
              </a:rPr>
              <a:t>Expedition</a:t>
            </a:r>
            <a:r>
              <a:rPr lang="en-GB"/>
              <a:t>: planning, training and completing an adventurous journey</a:t>
            </a:r>
          </a:p>
          <a:p>
            <a:pPr marL="457200" lvl="1" indent="0">
              <a:buNone/>
            </a:pPr>
            <a:r>
              <a:rPr lang="en-GB">
                <a:solidFill>
                  <a:schemeClr val="tx2">
                    <a:lumMod val="75000"/>
                  </a:schemeClr>
                </a:solidFill>
              </a:rPr>
              <a:t>Top Tip: Try and undertake activities that you are 		already involved with.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6362"/>
            <a:ext cx="1485385" cy="133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43572"/>
            <a:ext cx="9144000" cy="1273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GB">
                <a:solidFill>
                  <a:schemeClr val="accent3">
                    <a:lumMod val="75000"/>
                  </a:schemeClr>
                </a:solidFill>
              </a:rPr>
              <a:t>The Skill Section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6" y="116632"/>
            <a:ext cx="1962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2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Skill Section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2708920"/>
            <a:ext cx="8856984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6" y="116632"/>
            <a:ext cx="1126976" cy="12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/>
              <a:t>Skill Section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30535" cy="67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3627f18-ac51-4ec6-b074-ab9d45ee0f92" xsi:nil="true"/>
    <CultureName xmlns="a3627f18-ac51-4ec6-b074-ab9d45ee0f92" xsi:nil="true"/>
    <Templates xmlns="a3627f18-ac51-4ec6-b074-ab9d45ee0f92" xsi:nil="true"/>
    <AppVersion xmlns="a3627f18-ac51-4ec6-b074-ab9d45ee0f92" xsi:nil="true"/>
    <Invited_Students xmlns="a3627f18-ac51-4ec6-b074-ab9d45ee0f92" xsi:nil="true"/>
    <IsNotebookLocked xmlns="a3627f18-ac51-4ec6-b074-ab9d45ee0f92" xsi:nil="true"/>
    <Teachers xmlns="a3627f18-ac51-4ec6-b074-ab9d45ee0f92">
      <UserInfo>
        <DisplayName/>
        <AccountId xsi:nil="true"/>
        <AccountType/>
      </UserInfo>
    </Teachers>
    <Students xmlns="a3627f18-ac51-4ec6-b074-ab9d45ee0f92">
      <UserInfo>
        <DisplayName/>
        <AccountId xsi:nil="true"/>
        <AccountType/>
      </UserInfo>
    </Students>
    <Student_Groups xmlns="a3627f18-ac51-4ec6-b074-ab9d45ee0f92">
      <UserInfo>
        <DisplayName/>
        <AccountId xsi:nil="true"/>
        <AccountType/>
      </UserInfo>
    </Student_Groups>
    <Self_Registration_Enabled xmlns="a3627f18-ac51-4ec6-b074-ab9d45ee0f92" xsi:nil="true"/>
    <Math_Settings xmlns="a3627f18-ac51-4ec6-b074-ab9d45ee0f92" xsi:nil="true"/>
    <DefaultSectionNames xmlns="a3627f18-ac51-4ec6-b074-ab9d45ee0f92" xsi:nil="true"/>
    <TeamsChannelId xmlns="a3627f18-ac51-4ec6-b074-ab9d45ee0f92" xsi:nil="true"/>
    <NotebookType xmlns="a3627f18-ac51-4ec6-b074-ab9d45ee0f92" xsi:nil="true"/>
    <Has_Teacher_Only_SectionGroup xmlns="a3627f18-ac51-4ec6-b074-ab9d45ee0f92" xsi:nil="true"/>
    <Is_Collaboration_Space_Locked xmlns="a3627f18-ac51-4ec6-b074-ab9d45ee0f92" xsi:nil="true"/>
    <Invited_Teachers xmlns="a3627f18-ac51-4ec6-b074-ab9d45ee0f92" xsi:nil="true"/>
    <Owner xmlns="a3627f18-ac51-4ec6-b074-ab9d45ee0f92">
      <UserInfo>
        <DisplayName/>
        <AccountId xsi:nil="true"/>
        <AccountType/>
      </UserInfo>
    </Owner>
    <Self_Registration_Enabled0 xmlns="a3627f18-ac51-4ec6-b074-ab9d45ee0f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B65B3F5088B41898D50D6E770AB31" ma:contentTypeVersion="31" ma:contentTypeDescription="Create a new document." ma:contentTypeScope="" ma:versionID="77ac98c8ed34e106be635c9168f3c2db">
  <xsd:schema xmlns:xsd="http://www.w3.org/2001/XMLSchema" xmlns:xs="http://www.w3.org/2001/XMLSchema" xmlns:p="http://schemas.microsoft.com/office/2006/metadata/properties" xmlns:ns3="a1ed95a5-94a4-4daf-b569-22254e115754" xmlns:ns4="a3627f18-ac51-4ec6-b074-ab9d45ee0f92" targetNamespace="http://schemas.microsoft.com/office/2006/metadata/properties" ma:root="true" ma:fieldsID="6623d5113eba2f4a51b044cc97a30340" ns3:_="" ns4:_="">
    <xsd:import namespace="a1ed95a5-94a4-4daf-b569-22254e115754"/>
    <xsd:import namespace="a3627f18-ac51-4ec6-b074-ab9d45ee0f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mplates" minOccurs="0"/>
                <xsd:element ref="ns4:Self_Registration_Enabled0" minOccurs="0"/>
                <xsd:element ref="ns4:MediaServiceOCR" minOccurs="0"/>
                <xsd:element ref="ns4:TeamsChannelId" minOccurs="0"/>
                <xsd:element ref="ns4:IsNotebookLocked" minOccurs="0"/>
                <xsd:element ref="ns4:Math_Settin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d95a5-94a4-4daf-b569-22254e1157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27f18-ac51-4ec6-b074-ab9d45ee0f9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2" nillable="true" ma:displayName="Self Registration Enabled" ma:internalName="Self_Registration_Enabled0">
      <xsd:simpleType>
        <xsd:restriction base="dms:Boolean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BDA5B-EED3-4474-8B56-CC168D88B7E0}">
  <ds:schemaRefs>
    <ds:schemaRef ds:uri="a1ed95a5-94a4-4daf-b569-22254e115754"/>
    <ds:schemaRef ds:uri="a3627f18-ac51-4ec6-b074-ab9d45ee0f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332BBC-2BAB-4B91-91F5-195702CD7DA7}">
  <ds:schemaRefs>
    <ds:schemaRef ds:uri="a1ed95a5-94a4-4daf-b569-22254e115754"/>
    <ds:schemaRef ds:uri="a3627f18-ac51-4ec6-b074-ab9d45ee0f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8D71EF-BB84-4307-9502-48BE429C8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56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  The Duke of Edinburgh – Bronze Award  Parent &amp; Carer Information Evening 11th October 2023</vt:lpstr>
      <vt:lpstr>The Benefits</vt:lpstr>
      <vt:lpstr>Benefits</vt:lpstr>
      <vt:lpstr>The Bronze Award</vt:lpstr>
      <vt:lpstr>Bronze Requirements</vt:lpstr>
      <vt:lpstr> DOFE - 4 sections: </vt:lpstr>
      <vt:lpstr>The Skill Section</vt:lpstr>
      <vt:lpstr>Skill Section</vt:lpstr>
      <vt:lpstr>Skill Section</vt:lpstr>
      <vt:lpstr>The Volunteering Section</vt:lpstr>
      <vt:lpstr>PowerPoint Presentation</vt:lpstr>
      <vt:lpstr>Volunteering Section</vt:lpstr>
      <vt:lpstr>The Physical Section</vt:lpstr>
      <vt:lpstr>Physical Section</vt:lpstr>
      <vt:lpstr>Physical Section</vt:lpstr>
      <vt:lpstr>The BEST Section</vt:lpstr>
      <vt:lpstr>Expeditions</vt:lpstr>
      <vt:lpstr>I want to do DOFE?</vt:lpstr>
      <vt:lpstr>I want to do DOFE</vt:lpstr>
      <vt:lpstr>Registering for DOFE</vt:lpstr>
      <vt:lpstr>Completing the Bronze DOFE Award</vt:lpstr>
      <vt:lpstr>Completing the DOFE Award</vt:lpstr>
      <vt:lpstr>Completing the DOFE Award</vt:lpstr>
      <vt:lpstr>Completing the DOFE Award</vt:lpstr>
      <vt:lpstr>Completing the DOFE Award</vt:lpstr>
      <vt:lpstr>Completing the DOFE Award</vt:lpstr>
      <vt:lpstr>Completing the DOFE Award</vt:lpstr>
      <vt:lpstr>Gathering Evidence</vt:lpstr>
      <vt:lpstr>Gathering Evidence</vt:lpstr>
      <vt:lpstr>Nearing the End (of your DOFE Award, not this presentation!)</vt:lpstr>
      <vt:lpstr>Nearing the end of your Award</vt:lpstr>
      <vt:lpstr>Assessor’s Reports</vt:lpstr>
      <vt:lpstr>Assessor’s Report</vt:lpstr>
      <vt:lpstr>Assessor’s Report</vt:lpstr>
      <vt:lpstr>What I need from you</vt:lpstr>
      <vt:lpstr>Commitment</vt:lpstr>
      <vt:lpstr>Commitment</vt:lpstr>
      <vt:lpstr>Additional Recognition</vt:lpstr>
      <vt:lpstr>Additional Recognition</vt:lpstr>
      <vt:lpstr>The cost of DOFE</vt:lpstr>
      <vt:lpstr>NEW Costs of doing DOFE (2022)</vt:lpstr>
      <vt:lpstr>Further Costs</vt:lpstr>
      <vt:lpstr>Further Costs</vt:lpstr>
      <vt:lpstr>Hiring Expedition Equipment</vt:lpstr>
      <vt:lpstr>Hiring Equipment</vt:lpstr>
      <vt:lpstr>Next Parents’ Meeting</vt:lpstr>
      <vt:lpstr>Next Parents’ Meeting</vt:lpstr>
      <vt:lpstr>Communicating with students</vt:lpstr>
      <vt:lpstr>Communication</vt:lpstr>
      <vt:lpstr>Student Meetings</vt:lpstr>
      <vt:lpstr>Next Student Meeting</vt:lpstr>
      <vt:lpstr>Student Meetings</vt:lpstr>
      <vt:lpstr>Actions!</vt:lpstr>
      <vt:lpstr>Student Meetings</vt:lpstr>
      <vt:lpstr>Student Meetings</vt:lpstr>
      <vt:lpstr>Well Done! Any Questions?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Kirsten Kirkpatrick</dc:creator>
  <cp:revision>1</cp:revision>
  <dcterms:created xsi:type="dcterms:W3CDTF">2017-02-02T16:02:48Z</dcterms:created>
  <dcterms:modified xsi:type="dcterms:W3CDTF">2023-10-11T17:54:57Z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0x010100CA1B65B3F5088B41898D50D6E770AB31</vt:lpwstr>
  </property>
</Properties>
</file>