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14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95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16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42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321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41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61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211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73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87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8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2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5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57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77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9245-FFF9-46D0-AA75-4B83C7BD55D5}" type="datetimeFigureOut">
              <a:rPr lang="en-GB" smtClean="0"/>
              <a:t>25/11/2020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9F6EE-73DC-41F5-83C4-94E912076F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0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774385"/>
            <a:ext cx="9448800" cy="1825096"/>
          </a:xfrm>
        </p:spPr>
        <p:txBody>
          <a:bodyPr/>
          <a:lstStyle/>
          <a:p>
            <a:r>
              <a:rPr lang="en-GB" b="1" dirty="0" smtClean="0"/>
              <a:t>STUDENT COUNCIL LOGO COMPETITION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61641"/>
            <a:ext cx="9448800" cy="142327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8288" b="7941"/>
          <a:stretch/>
        </p:blipFill>
        <p:spPr>
          <a:xfrm>
            <a:off x="2701636" y="2562417"/>
            <a:ext cx="3200400" cy="309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Bhs STUDENT </a:t>
            </a:r>
            <a:r>
              <a:rPr lang="en-GB" dirty="0"/>
              <a:t>COUNCIL LAUNCH</a:t>
            </a:r>
            <a:br>
              <a:rPr lang="en-GB" dirty="0"/>
            </a:br>
            <a:r>
              <a:rPr lang="en-GB" dirty="0"/>
              <a:t>LOGO COMPETITION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17074"/>
            <a:ext cx="10820400" cy="47016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Our </a:t>
            </a:r>
            <a:r>
              <a:rPr lang="en-GB" dirty="0"/>
              <a:t>Learners have spoken!!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Following </a:t>
            </a:r>
            <a:r>
              <a:rPr lang="en-GB" dirty="0"/>
              <a:t>our recent survey of all year groups our newly structured Student Council will continue to be identified under the name of </a:t>
            </a:r>
            <a:r>
              <a:rPr lang="en-GB" b="1" dirty="0" smtClean="0"/>
              <a:t>BHS</a:t>
            </a:r>
            <a:r>
              <a:rPr lang="en-GB" dirty="0" smtClean="0"/>
              <a:t> </a:t>
            </a:r>
            <a:r>
              <a:rPr lang="en-GB" b="1" dirty="0" smtClean="0"/>
              <a:t>Student </a:t>
            </a:r>
            <a:r>
              <a:rPr lang="en-GB" b="1" dirty="0"/>
              <a:t>Council </a:t>
            </a:r>
            <a:r>
              <a:rPr lang="en-GB" dirty="0"/>
              <a:t>with </a:t>
            </a:r>
            <a:r>
              <a:rPr lang="en-GB" b="1" dirty="0"/>
              <a:t>5 working branches </a:t>
            </a:r>
            <a:r>
              <a:rPr lang="en-GB" dirty="0"/>
              <a:t>through which </a:t>
            </a:r>
            <a:r>
              <a:rPr lang="en-GB" b="1" dirty="0"/>
              <a:t>all pupils </a:t>
            </a:r>
            <a:r>
              <a:rPr lang="en-GB" dirty="0"/>
              <a:t>can contribute to the life of our school. The branches are</a:t>
            </a:r>
            <a:r>
              <a:rPr lang="en-GB" dirty="0" smtClean="0"/>
              <a:t>:</a:t>
            </a:r>
          </a:p>
          <a:p>
            <a:r>
              <a:rPr lang="en-GB" b="1" dirty="0" smtClean="0"/>
              <a:t>Learning </a:t>
            </a:r>
            <a:r>
              <a:rPr lang="en-GB" b="1" dirty="0"/>
              <a:t>and Teaching</a:t>
            </a:r>
          </a:p>
          <a:p>
            <a:pPr marL="0" indent="0">
              <a:buNone/>
            </a:pPr>
            <a:r>
              <a:rPr lang="en-GB" b="1" dirty="0" smtClean="0"/>
              <a:t>• Rights </a:t>
            </a:r>
            <a:r>
              <a:rPr lang="en-GB" b="1" dirty="0"/>
              <a:t>Respecting</a:t>
            </a:r>
          </a:p>
          <a:p>
            <a:pPr marL="0" indent="0">
              <a:buNone/>
            </a:pPr>
            <a:r>
              <a:rPr lang="en-GB" b="1" dirty="0" smtClean="0"/>
              <a:t>• Equalities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• Health </a:t>
            </a:r>
            <a:r>
              <a:rPr lang="en-GB" b="1" dirty="0"/>
              <a:t>and Wellbeing</a:t>
            </a:r>
          </a:p>
          <a:p>
            <a:pPr marL="0" indent="0">
              <a:buNone/>
            </a:pPr>
            <a:r>
              <a:rPr lang="en-GB" b="1" dirty="0" smtClean="0"/>
              <a:t>• Eco</a:t>
            </a: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Interested in joining?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Information on when these groups will be meeting will be shared on digital notice boards and year group Goggle Classrooms. Get involved!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9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227116"/>
            <a:ext cx="8610600" cy="137303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/>
              <a:t>BHS Student </a:t>
            </a:r>
            <a:r>
              <a:rPr lang="en-GB" sz="3600" b="1" dirty="0"/>
              <a:t>Council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Logo </a:t>
            </a:r>
            <a:r>
              <a:rPr lang="en-GB" sz="3600" b="1" dirty="0"/>
              <a:t>Design Competition!!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2" y="1207247"/>
            <a:ext cx="10820400" cy="52867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would like our new logo to represent our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council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branches. 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design can be anything you want it to be but each section should represent a different branch. 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download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the design template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posted on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your year group google classroom. 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The entries can be submitted either digitally on your year group google classrooms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your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copies submitted by posting into the entry box which will be located at the school office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competition is open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ALL YEAR GROUPS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Entries must include your name, year group and be submitted by FRIDAY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GB" sz="8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DECEMBER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GB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overall best design has the chance of winning an amazon voucher.  There are more prizes available for those who have any section of their design selected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Winners to be announced in January.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Good luck, let’s get creative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592" y="115614"/>
            <a:ext cx="5139559" cy="61275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603355" y="1336857"/>
            <a:ext cx="3902845" cy="999067"/>
          </a:xfrm>
        </p:spPr>
        <p:txBody>
          <a:bodyPr>
            <a:normAutofit fontScale="85000" lnSpcReduction="20000"/>
          </a:bodyPr>
          <a:lstStyle/>
          <a:p>
            <a:r>
              <a:rPr lang="en-GB" sz="3200" b="1" cap="all" dirty="0">
                <a:solidFill>
                  <a:prstClr val="black"/>
                </a:solidFill>
                <a:ea typeface="+mj-ea"/>
                <a:cs typeface="+mj-cs"/>
              </a:rPr>
              <a:t>Entry </a:t>
            </a:r>
            <a:r>
              <a:rPr lang="en-GB" sz="3200" b="1" cap="all" dirty="0" smtClean="0">
                <a:solidFill>
                  <a:prstClr val="black"/>
                </a:solidFill>
                <a:ea typeface="+mj-ea"/>
                <a:cs typeface="+mj-cs"/>
              </a:rPr>
              <a:t>sheets </a:t>
            </a:r>
            <a:r>
              <a:rPr lang="en-GB" sz="3200" b="1" cap="all" dirty="0">
                <a:solidFill>
                  <a:prstClr val="black"/>
                </a:solidFill>
                <a:ea typeface="+mj-ea"/>
                <a:cs typeface="+mj-cs"/>
              </a:rPr>
              <a:t>on year group google </a:t>
            </a:r>
            <a:r>
              <a:rPr lang="en-GB" sz="3200" b="1" cap="all" dirty="0" smtClean="0">
                <a:solidFill>
                  <a:prstClr val="black"/>
                </a:solidFill>
                <a:ea typeface="+mj-ea"/>
                <a:cs typeface="+mj-cs"/>
              </a:rPr>
              <a:t>classrooms</a:t>
            </a:r>
          </a:p>
          <a:p>
            <a:endParaRPr lang="en-GB" sz="3200" b="1" i="1" cap="all" dirty="0">
              <a:solidFill>
                <a:prstClr val="black"/>
              </a:solidFill>
              <a:ea typeface="+mj-ea"/>
              <a:cs typeface="+mj-cs"/>
            </a:endParaRPr>
          </a:p>
          <a:p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4978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144</TotalTime>
  <Words>256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STUDENT COUNCIL LOGO COMPETITION</vt:lpstr>
      <vt:lpstr>Bhs STUDENT COUNCIL LAUNCH LOGO COMPETITION </vt:lpstr>
      <vt:lpstr>BHS Student Council  Logo Design Competition!! 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LOGO COMPETITION</dc:title>
  <dc:creator>Lorna Ross</dc:creator>
  <cp:lastModifiedBy>Lorna Ross</cp:lastModifiedBy>
  <cp:revision>9</cp:revision>
  <dcterms:created xsi:type="dcterms:W3CDTF">2020-11-17T14:31:43Z</dcterms:created>
  <dcterms:modified xsi:type="dcterms:W3CDTF">2020-11-25T21:28:43Z</dcterms:modified>
</cp:coreProperties>
</file>