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F576F6F-6002-4C4A-BCB1-27A7232F3D55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A4E1-479F-4F1F-9E89-BAAAD4B611E1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9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6F6F-6002-4C4A-BCB1-27A7232F3D55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A4E1-479F-4F1F-9E89-BAAAD4B61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318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6F6F-6002-4C4A-BCB1-27A7232F3D55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A4E1-479F-4F1F-9E89-BAAAD4B611E1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701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6F6F-6002-4C4A-BCB1-27A7232F3D55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A4E1-479F-4F1F-9E89-BAAAD4B61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3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6F6F-6002-4C4A-BCB1-27A7232F3D55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A4E1-479F-4F1F-9E89-BAAAD4B611E1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74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6F6F-6002-4C4A-BCB1-27A7232F3D55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A4E1-479F-4F1F-9E89-BAAAD4B61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061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6F6F-6002-4C4A-BCB1-27A7232F3D55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A4E1-479F-4F1F-9E89-BAAAD4B61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56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6F6F-6002-4C4A-BCB1-27A7232F3D55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A4E1-479F-4F1F-9E89-BAAAD4B61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460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6F6F-6002-4C4A-BCB1-27A7232F3D55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A4E1-479F-4F1F-9E89-BAAAD4B61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776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6F6F-6002-4C4A-BCB1-27A7232F3D55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A4E1-479F-4F1F-9E89-BAAAD4B61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28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6F6F-6002-4C4A-BCB1-27A7232F3D55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A4E1-479F-4F1F-9E89-BAAAD4B611E1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405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F576F6F-6002-4C4A-BCB1-27A7232F3D55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9B7A4E1-479F-4F1F-9E89-BAAAD4B611E1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732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GO4SET STEM Competition </a:t>
            </a:r>
            <a:br>
              <a:rPr lang="en-GB" dirty="0" smtClean="0"/>
            </a:br>
            <a:r>
              <a:rPr lang="en-GB" dirty="0" smtClean="0"/>
              <a:t>(S2 Only)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348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7191" y="585216"/>
            <a:ext cx="10940142" cy="569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37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G04set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960617" cy="4023360"/>
          </a:xfrm>
        </p:spPr>
        <p:txBody>
          <a:bodyPr>
            <a:normAutofit lnSpcReduction="10000"/>
          </a:bodyPr>
          <a:lstStyle/>
          <a:p>
            <a:r>
              <a:rPr lang="en-GB" sz="3200" dirty="0" smtClean="0"/>
              <a:t>The programme involves:</a:t>
            </a:r>
          </a:p>
          <a:p>
            <a:r>
              <a:rPr lang="en-GB" sz="3200" dirty="0" smtClean="0"/>
              <a:t> 	1.	A team of 6 student working on a real-life project.</a:t>
            </a:r>
          </a:p>
          <a:p>
            <a:pPr marL="128016" lvl="1" indent="0">
              <a:buNone/>
            </a:pPr>
            <a:r>
              <a:rPr lang="en-GB" sz="3200" dirty="0" smtClean="0"/>
              <a:t>	2.	We will have a mentor from a company called Micron 		to help us with our project. </a:t>
            </a:r>
          </a:p>
          <a:p>
            <a:pPr marL="128016" lvl="1" indent="0">
              <a:buNone/>
            </a:pPr>
            <a:r>
              <a:rPr lang="en-GB" sz="3200" dirty="0" smtClean="0"/>
              <a:t>	3.	You will attend an event at Paisley University where you 		will meet the mentor and be able to look through the 		different projects that are available.</a:t>
            </a:r>
          </a:p>
          <a:p>
            <a:pPr marL="128016" lvl="1" indent="0">
              <a:buNone/>
            </a:pPr>
            <a:r>
              <a:rPr lang="en-GB" sz="3200" dirty="0"/>
              <a:t>	4</a:t>
            </a:r>
            <a:r>
              <a:rPr lang="en-GB" sz="3200" dirty="0" smtClean="0"/>
              <a:t>.	As a team, we pick the project that we like the best.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2445" y="384048"/>
            <a:ext cx="316230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083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G04set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960617" cy="402336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The programme involves:</a:t>
            </a:r>
          </a:p>
          <a:p>
            <a:r>
              <a:rPr lang="en-GB" sz="3200" dirty="0" smtClean="0"/>
              <a:t> 	5.	The team of 6 will then work on the project, either after 		school or at lunch time, trying to design a solution.</a:t>
            </a:r>
          </a:p>
          <a:p>
            <a:pPr marL="128016" lvl="1" indent="0">
              <a:buNone/>
            </a:pPr>
            <a:r>
              <a:rPr lang="en-GB" sz="3200" dirty="0" smtClean="0"/>
              <a:t>	6.	We will have regular meetings with our mentor so that 		we can ask questions and check if our solution is 			possible.</a:t>
            </a:r>
          </a:p>
          <a:p>
            <a:pPr marL="128016" lvl="1" indent="0">
              <a:buNone/>
            </a:pPr>
            <a:r>
              <a:rPr lang="en-GB" sz="3200" dirty="0" smtClean="0"/>
              <a:t>	7.	Some of the meetings will be in school, and some may 		be a skype/ video-call just to check our work is ok.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2445" y="384048"/>
            <a:ext cx="316230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291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G04set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960617" cy="402336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The programme involves:</a:t>
            </a:r>
          </a:p>
          <a:p>
            <a:r>
              <a:rPr lang="en-GB" sz="3200" dirty="0" smtClean="0"/>
              <a:t> 	8.	We will have the chance to visit Micron to see what 		work our mentor does.</a:t>
            </a:r>
          </a:p>
          <a:p>
            <a:pPr marL="128016" lvl="1" indent="0">
              <a:buNone/>
            </a:pPr>
            <a:r>
              <a:rPr lang="en-GB" sz="3200" dirty="0" smtClean="0"/>
              <a:t>	9.	After 10 weeks, we will take our answer for our project 		back to Paisley University, where there is a celebration 		and awards event.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2445" y="384048"/>
            <a:ext cx="316230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05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7734282" cy="1499616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Barrhead</a:t>
            </a:r>
            <a:r>
              <a:rPr lang="en-GB" dirty="0" smtClean="0"/>
              <a:t> High have been selected to </a:t>
            </a:r>
            <a:br>
              <a:rPr lang="en-GB" dirty="0" smtClean="0"/>
            </a:br>
            <a:r>
              <a:rPr lang="en-GB" dirty="0" smtClean="0"/>
              <a:t>take part in the G04set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301212" cy="4023360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  <a:latin typeface="Bahnschrift SemiLight" panose="020B0502040204020203" pitchFamily="34" charset="0"/>
              </a:rPr>
              <a:t>At this stage the project is only open to ONE team (six students).</a:t>
            </a:r>
          </a:p>
          <a:p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  <a:latin typeface="Bahnschrift SemiLight" panose="020B0502040204020203" pitchFamily="34" charset="0"/>
              </a:rPr>
              <a:t>If more of you are interested, then I may be able to have two teams. </a:t>
            </a:r>
          </a:p>
          <a:p>
            <a:endParaRPr lang="en-GB" sz="2800" b="1" dirty="0">
              <a:solidFill>
                <a:schemeClr val="accent2">
                  <a:lumMod val="75000"/>
                </a:schemeClr>
              </a:solidFill>
              <a:latin typeface="Bahnschrift SemiLight" panose="020B050204020402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1597" y="325374"/>
            <a:ext cx="316230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21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7734282" cy="1499616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Barrhead</a:t>
            </a:r>
            <a:r>
              <a:rPr lang="en-GB" dirty="0" smtClean="0"/>
              <a:t> High have been selected to </a:t>
            </a:r>
            <a:br>
              <a:rPr lang="en-GB" dirty="0" smtClean="0"/>
            </a:br>
            <a:r>
              <a:rPr lang="en-GB" dirty="0" smtClean="0"/>
              <a:t>take part in the G04set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301212" cy="4023360"/>
          </a:xfrm>
        </p:spPr>
        <p:txBody>
          <a:bodyPr>
            <a:normAutofit lnSpcReduction="10000"/>
          </a:bodyPr>
          <a:lstStyle/>
          <a:p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  <a:latin typeface="Bahnschrift SemiLight" panose="020B0502040204020203" pitchFamily="34" charset="0"/>
              </a:rPr>
              <a:t>I am looking for:</a:t>
            </a:r>
          </a:p>
          <a:p>
            <a:pPr lvl="2"/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Bahnschrift SemiLight" panose="020B0502040204020203" pitchFamily="34" charset="0"/>
              </a:rPr>
              <a:t>1.	Six students to make a team</a:t>
            </a:r>
          </a:p>
          <a:p>
            <a:pPr lvl="6"/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Bahnschrift SemiLight" panose="020B0502040204020203" pitchFamily="34" charset="0"/>
              </a:rPr>
              <a:t>-	You do not need to be great at maths or science… being 	enthusiastic, and keen to get involved is enough.</a:t>
            </a:r>
          </a:p>
          <a:p>
            <a:endParaRPr lang="en-GB" sz="2400" b="1" dirty="0" smtClean="0">
              <a:solidFill>
                <a:schemeClr val="accent2">
                  <a:lumMod val="75000"/>
                </a:schemeClr>
              </a:solidFill>
              <a:latin typeface="Bahnschrift SemiLight" panose="020B0502040204020203" pitchFamily="34" charset="0"/>
            </a:endParaRPr>
          </a:p>
          <a:p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Bahnschrift SemiLight" panose="020B0502040204020203" pitchFamily="34" charset="0"/>
              </a:rPr>
              <a:t>Final Point</a:t>
            </a:r>
          </a:p>
          <a:p>
            <a:pPr algn="ctr"/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Bahnschrift SemiLight" panose="020B0502040204020203" pitchFamily="34" charset="0"/>
              </a:rPr>
              <a:t>YOU MUST BE AVAILABLE TO MEET FOR ALL 10-WEEKS</a:t>
            </a:r>
          </a:p>
          <a:p>
            <a:pPr algn="ctr"/>
            <a:r>
              <a:rPr lang="en-GB" sz="2000" dirty="0" smtClean="0">
                <a:latin typeface="Bahnschrift SemiLight" panose="020B0502040204020203" pitchFamily="34" charset="0"/>
              </a:rPr>
              <a:t>(I cannot have students dropping out of the project after 3 or 4 weeks.)</a:t>
            </a:r>
          </a:p>
          <a:p>
            <a:pPr algn="ctr"/>
            <a:r>
              <a:rPr lang="en-GB" sz="2000" dirty="0">
                <a:latin typeface="Bahnschrift SemiLight" panose="020B0502040204020203" pitchFamily="34" charset="0"/>
              </a:rPr>
              <a:t>(</a:t>
            </a:r>
            <a:r>
              <a:rPr lang="en-GB" sz="2000" dirty="0" smtClean="0">
                <a:latin typeface="Bahnschrift SemiLight" panose="020B0502040204020203" pitchFamily="34" charset="0"/>
              </a:rPr>
              <a:t>If you sign up for this, then you are committed for the full 10 weeks.)</a:t>
            </a:r>
            <a:endParaRPr lang="en-GB" sz="2000" dirty="0">
              <a:latin typeface="Bahnschrift SemiLight" panose="020B050204020402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1597" y="325374"/>
            <a:ext cx="316230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749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7734282" cy="1499616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Barrhead</a:t>
            </a:r>
            <a:r>
              <a:rPr lang="en-GB" dirty="0" smtClean="0"/>
              <a:t> High have been selected to </a:t>
            </a:r>
            <a:br>
              <a:rPr lang="en-GB" dirty="0" smtClean="0"/>
            </a:br>
            <a:r>
              <a:rPr lang="en-GB" dirty="0" smtClean="0"/>
              <a:t>take part in the G04set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301212" cy="4023360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  <a:latin typeface="Bahnschrift SemiLight" panose="020B0502040204020203" pitchFamily="34" charset="0"/>
              </a:rPr>
              <a:t>Can students that are interested come and see me ASAP.</a:t>
            </a:r>
          </a:p>
          <a:p>
            <a:endParaRPr lang="en-GB" sz="2400" b="1" dirty="0" smtClean="0">
              <a:solidFill>
                <a:schemeClr val="accent2">
                  <a:lumMod val="75000"/>
                </a:schemeClr>
              </a:solidFill>
              <a:latin typeface="Bahnschrift SemiLight" panose="020B0502040204020203" pitchFamily="34" charset="0"/>
            </a:endParaRPr>
          </a:p>
          <a:p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Bahnschrift SemiLight" panose="020B0502040204020203" pitchFamily="34" charset="0"/>
              </a:rPr>
              <a:t>I need to send student names back to Paisley University by early February.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1597" y="325374"/>
            <a:ext cx="316230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971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45</TotalTime>
  <Words>109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Bahnschrift SemiLight</vt:lpstr>
      <vt:lpstr>Tw Cen MT</vt:lpstr>
      <vt:lpstr>Tw Cen MT Condensed</vt:lpstr>
      <vt:lpstr>Wingdings 3</vt:lpstr>
      <vt:lpstr>Integral</vt:lpstr>
      <vt:lpstr>GO4SET STEM Competition  (S2 Only)</vt:lpstr>
      <vt:lpstr>PowerPoint Presentation</vt:lpstr>
      <vt:lpstr>the G04set programme</vt:lpstr>
      <vt:lpstr>the G04set programme</vt:lpstr>
      <vt:lpstr>the G04set programme</vt:lpstr>
      <vt:lpstr>Barrhead High have been selected to  take part in the G04set programme</vt:lpstr>
      <vt:lpstr>Barrhead High have been selected to  take part in the G04set programme</vt:lpstr>
      <vt:lpstr>Barrhead High have been selected to  take part in the G04set programme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GO4SET STEM Competition  (S2 Only)</dc:title>
  <dc:creator>Mr Boag</dc:creator>
  <cp:lastModifiedBy>Mr Boag</cp:lastModifiedBy>
  <cp:revision>4</cp:revision>
  <dcterms:created xsi:type="dcterms:W3CDTF">2019-01-23T13:42:51Z</dcterms:created>
  <dcterms:modified xsi:type="dcterms:W3CDTF">2019-01-23T14:28:32Z</dcterms:modified>
</cp:coreProperties>
</file>