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D93B815-4427-4E20-A2EE-366FB3523C39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E6B104-3FDB-45A5-9C7B-01D09790BE8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S5/6 Options/Pathways Evening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Welcome: Mr Beaton DHT S4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90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 man can tether time nor tide…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Prelims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S5/6 Options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Supported Study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Easter School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SQA Exams</a:t>
            </a:r>
            <a:endParaRPr lang="en-GB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S5/6 starts in June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Vocational, College and Foundation Apprenticeships begin in August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81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Progression Routes EXPLAINED -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School subject </a:t>
            </a:r>
            <a:r>
              <a:rPr lang="en-GB" dirty="0"/>
              <a:t>o</a:t>
            </a:r>
            <a:r>
              <a:rPr lang="en-GB" dirty="0" smtClean="0"/>
              <a:t>ptions overview – Mrs Crawford (</a:t>
            </a:r>
            <a:r>
              <a:rPr lang="en-GB" dirty="0" smtClean="0"/>
              <a:t>DHT/Timetable)</a:t>
            </a:r>
            <a:endParaRPr lang="en-GB" dirty="0" smtClean="0"/>
          </a:p>
          <a:p>
            <a:r>
              <a:rPr lang="en-GB" dirty="0" smtClean="0"/>
              <a:t>The role of pastoral – Ms Van </a:t>
            </a:r>
            <a:r>
              <a:rPr lang="en-GB" dirty="0" err="1" smtClean="0"/>
              <a:t>Looy</a:t>
            </a:r>
            <a:r>
              <a:rPr lang="en-GB" dirty="0" smtClean="0"/>
              <a:t> (PT Pastoral)</a:t>
            </a:r>
          </a:p>
          <a:p>
            <a:r>
              <a:rPr lang="en-GB" dirty="0" smtClean="0"/>
              <a:t>Careers advice and the role of (SDS) – </a:t>
            </a:r>
            <a:r>
              <a:rPr lang="en-GB" dirty="0" smtClean="0"/>
              <a:t>Claire </a:t>
            </a:r>
            <a:r>
              <a:rPr lang="en-GB" dirty="0" smtClean="0"/>
              <a:t>Anderson (Careers Advisor)</a:t>
            </a:r>
          </a:p>
          <a:p>
            <a:r>
              <a:rPr lang="en-GB" dirty="0" smtClean="0"/>
              <a:t>Foundation Apprenticeships – Alistair </a:t>
            </a:r>
            <a:r>
              <a:rPr lang="en-GB" dirty="0" err="1" smtClean="0"/>
              <a:t>McKibbon</a:t>
            </a:r>
            <a:r>
              <a:rPr lang="en-GB" dirty="0" smtClean="0"/>
              <a:t> (Employability Lead)</a:t>
            </a:r>
          </a:p>
          <a:p>
            <a:r>
              <a:rPr lang="en-GB" dirty="0" smtClean="0"/>
              <a:t>Vocational Opportunities – Jillian Davis (Vocational Coordinator)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08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*New Highers/ Some Changes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7920880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/>
              <a:t>Removal of Units </a:t>
            </a:r>
            <a:r>
              <a:rPr lang="en-GB" dirty="0" smtClean="0"/>
              <a:t>and</a:t>
            </a:r>
            <a:r>
              <a:rPr lang="en-GB" b="1" dirty="0" smtClean="0"/>
              <a:t> Unit Assessment </a:t>
            </a:r>
            <a:r>
              <a:rPr lang="en-GB" dirty="0" smtClean="0"/>
              <a:t>has led to some changes to </a:t>
            </a:r>
            <a:r>
              <a:rPr lang="en-GB" b="1" dirty="0" smtClean="0"/>
              <a:t>Higher Course Assessment. </a:t>
            </a:r>
            <a:r>
              <a:rPr lang="en-GB" dirty="0" smtClean="0"/>
              <a:t>Highers have been extended in the following ways: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Extension of existing question paper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Extension/modification of existing item of coursework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 new question paper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 new item of coursework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82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practice…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98793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GB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2100" b="1" dirty="0">
                <a:solidFill>
                  <a:prstClr val="black"/>
                </a:solidFill>
              </a:rPr>
              <a:t>RMPS Higher</a:t>
            </a:r>
            <a:r>
              <a:rPr lang="en-GB" sz="2100" dirty="0" smtClean="0">
                <a:solidFill>
                  <a:prstClr val="black"/>
                </a:solidFill>
              </a:rPr>
              <a:t>: </a:t>
            </a:r>
            <a:r>
              <a:rPr lang="en-GB" sz="2100" dirty="0">
                <a:solidFill>
                  <a:prstClr val="black"/>
                </a:solidFill>
              </a:rPr>
              <a:t>has </a:t>
            </a:r>
            <a:r>
              <a:rPr lang="en-GB" sz="2100" dirty="0" smtClean="0">
                <a:solidFill>
                  <a:prstClr val="black"/>
                </a:solidFill>
              </a:rPr>
              <a:t>an additional </a:t>
            </a:r>
            <a:r>
              <a:rPr lang="en-GB" sz="2100" dirty="0">
                <a:solidFill>
                  <a:prstClr val="black"/>
                </a:solidFill>
              </a:rPr>
              <a:t>exam </a:t>
            </a:r>
            <a:r>
              <a:rPr lang="en-GB" sz="2100" dirty="0" smtClean="0">
                <a:solidFill>
                  <a:prstClr val="black"/>
                </a:solidFill>
              </a:rPr>
              <a:t>paper </a:t>
            </a:r>
            <a:r>
              <a:rPr lang="en-GB" sz="2100" dirty="0">
                <a:solidFill>
                  <a:prstClr val="black"/>
                </a:solidFill>
              </a:rPr>
              <a:t>– an increase of 45 minutes exam time. The course assignment is </a:t>
            </a:r>
            <a:r>
              <a:rPr lang="en-GB" sz="2100" dirty="0" smtClean="0">
                <a:solidFill>
                  <a:prstClr val="black"/>
                </a:solidFill>
              </a:rPr>
              <a:t>now worth </a:t>
            </a:r>
            <a:r>
              <a:rPr lang="en-GB" sz="2100" dirty="0">
                <a:solidFill>
                  <a:prstClr val="black"/>
                </a:solidFill>
              </a:rPr>
              <a:t>25%, down from 30%.</a:t>
            </a:r>
          </a:p>
          <a:p>
            <a:pPr marL="0" lvl="0" indent="0">
              <a:buNone/>
            </a:pPr>
            <a:r>
              <a:rPr lang="en-GB" sz="2100" b="1" dirty="0">
                <a:solidFill>
                  <a:prstClr val="black"/>
                </a:solidFill>
              </a:rPr>
              <a:t>Busman Higher</a:t>
            </a:r>
            <a:r>
              <a:rPr lang="en-GB" sz="2100" dirty="0">
                <a:solidFill>
                  <a:prstClr val="black"/>
                </a:solidFill>
              </a:rPr>
              <a:t>: exam has increased by 30 </a:t>
            </a:r>
            <a:r>
              <a:rPr lang="en-GB" sz="2100" dirty="0" smtClean="0">
                <a:solidFill>
                  <a:prstClr val="black"/>
                </a:solidFill>
              </a:rPr>
              <a:t>minutes. </a:t>
            </a:r>
            <a:r>
              <a:rPr lang="en-GB" sz="2100" dirty="0">
                <a:solidFill>
                  <a:prstClr val="black"/>
                </a:solidFill>
              </a:rPr>
              <a:t>The course assignment is </a:t>
            </a:r>
            <a:r>
              <a:rPr lang="en-GB" sz="2100" dirty="0" smtClean="0">
                <a:solidFill>
                  <a:prstClr val="black"/>
                </a:solidFill>
              </a:rPr>
              <a:t>now worth </a:t>
            </a:r>
            <a:r>
              <a:rPr lang="en-GB" sz="2100" dirty="0">
                <a:solidFill>
                  <a:prstClr val="black"/>
                </a:solidFill>
              </a:rPr>
              <a:t>25%, down from 30%.</a:t>
            </a:r>
          </a:p>
          <a:p>
            <a:pPr marL="0" lvl="0" indent="0">
              <a:buNone/>
            </a:pPr>
            <a:r>
              <a:rPr lang="en-GB" sz="2100" b="1" dirty="0">
                <a:solidFill>
                  <a:prstClr val="black"/>
                </a:solidFill>
              </a:rPr>
              <a:t>Maths Higher</a:t>
            </a:r>
            <a:r>
              <a:rPr lang="en-GB" sz="2100" dirty="0">
                <a:solidFill>
                  <a:prstClr val="black"/>
                </a:solidFill>
              </a:rPr>
              <a:t>: exam has increased by 35 minutes across both papers.</a:t>
            </a:r>
          </a:p>
          <a:p>
            <a:pPr marL="0" lvl="0" indent="0">
              <a:buNone/>
            </a:pPr>
            <a:r>
              <a:rPr lang="en-GB" sz="2100" b="1" dirty="0">
                <a:solidFill>
                  <a:prstClr val="black"/>
                </a:solidFill>
              </a:rPr>
              <a:t>English</a:t>
            </a:r>
            <a:r>
              <a:rPr lang="en-GB" sz="2100" dirty="0">
                <a:solidFill>
                  <a:prstClr val="black"/>
                </a:solidFill>
              </a:rPr>
              <a:t>: no change to exam, however, there is an additional spoken language assessment whish </a:t>
            </a:r>
            <a:r>
              <a:rPr lang="en-GB" sz="2100" dirty="0" smtClean="0">
                <a:solidFill>
                  <a:prstClr val="black"/>
                </a:solidFill>
              </a:rPr>
              <a:t>is assessed as pass/fail.</a:t>
            </a:r>
            <a:endParaRPr lang="en-GB" sz="21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GB" sz="21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2100" dirty="0">
                <a:solidFill>
                  <a:prstClr val="black"/>
                </a:solidFill>
              </a:rPr>
              <a:t>…. </a:t>
            </a:r>
            <a:r>
              <a:rPr lang="en-GB" sz="2100" dirty="0" smtClean="0">
                <a:solidFill>
                  <a:prstClr val="black"/>
                </a:solidFill>
              </a:rPr>
              <a:t>a </a:t>
            </a:r>
            <a:r>
              <a:rPr lang="en-GB" sz="2100" dirty="0">
                <a:solidFill>
                  <a:prstClr val="black"/>
                </a:solidFill>
              </a:rPr>
              <a:t>candidate taking these four Highers will have </a:t>
            </a:r>
            <a:r>
              <a:rPr lang="en-GB" sz="2100" b="1" dirty="0">
                <a:solidFill>
                  <a:prstClr val="black"/>
                </a:solidFill>
              </a:rPr>
              <a:t>1 hour </a:t>
            </a:r>
            <a:r>
              <a:rPr lang="en-GB" sz="2100" b="1" dirty="0" smtClean="0">
                <a:solidFill>
                  <a:prstClr val="black"/>
                </a:solidFill>
              </a:rPr>
              <a:t>50 </a:t>
            </a:r>
            <a:r>
              <a:rPr lang="en-GB" sz="2100" dirty="0">
                <a:solidFill>
                  <a:prstClr val="black"/>
                </a:solidFill>
              </a:rPr>
              <a:t>minutes more exam time than in previous </a:t>
            </a:r>
            <a:r>
              <a:rPr lang="en-GB" sz="2100" dirty="0" smtClean="0">
                <a:solidFill>
                  <a:prstClr val="black"/>
                </a:solidFill>
              </a:rPr>
              <a:t>years, </a:t>
            </a:r>
            <a:r>
              <a:rPr lang="en-GB" sz="2100" dirty="0">
                <a:solidFill>
                  <a:prstClr val="black"/>
                </a:solidFill>
              </a:rPr>
              <a:t>while their course assessment will be worth less in RMPS and Busman.</a:t>
            </a:r>
          </a:p>
          <a:p>
            <a:pPr marL="0" indent="0">
              <a:buNone/>
            </a:pP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1368711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</TotalTime>
  <Words>274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S5/6 Options/Pathways Evening</vt:lpstr>
      <vt:lpstr>No man can tether time nor tide…</vt:lpstr>
      <vt:lpstr>Progression Routes EXPLAINED - </vt:lpstr>
      <vt:lpstr>*New Highers/ Some Changes </vt:lpstr>
      <vt:lpstr>In practice…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S5/6 Options/Pathways</dc:title>
  <dc:creator>Adam A Beaton</dc:creator>
  <cp:lastModifiedBy>Adam A Beaton</cp:lastModifiedBy>
  <cp:revision>9</cp:revision>
  <dcterms:created xsi:type="dcterms:W3CDTF">2018-01-30T13:08:21Z</dcterms:created>
  <dcterms:modified xsi:type="dcterms:W3CDTF">2018-01-30T18:06:52Z</dcterms:modified>
</cp:coreProperties>
</file>