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4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0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9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9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3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7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21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39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6F11-122A-412B-A120-153B8E74EC6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33EE-5B86-4DAB-B0C9-94F96B8D6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91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CfE</a:t>
            </a:r>
            <a:r>
              <a:rPr lang="en-GB" dirty="0" smtClean="0"/>
              <a:t> Advanced Highers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4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Interest in the subject.</a:t>
            </a:r>
          </a:p>
          <a:p>
            <a:r>
              <a:rPr lang="en-GB" dirty="0" smtClean="0"/>
              <a:t>Organisation and time management.</a:t>
            </a:r>
          </a:p>
          <a:p>
            <a:r>
              <a:rPr lang="en-GB" dirty="0" smtClean="0"/>
              <a:t>Be able to work independently.</a:t>
            </a:r>
          </a:p>
          <a:p>
            <a:r>
              <a:rPr lang="en-GB" dirty="0" smtClean="0"/>
              <a:t>Resilience.</a:t>
            </a:r>
          </a:p>
          <a:p>
            <a:r>
              <a:rPr lang="en-GB" dirty="0" smtClean="0"/>
              <a:t>Future career requirements or interests.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17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 smtClean="0"/>
              <a:t>Geography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AH Geography has 3 main parts. </a:t>
            </a:r>
          </a:p>
          <a:p>
            <a:pPr lvl="0"/>
            <a:r>
              <a:rPr lang="en-GB" dirty="0"/>
              <a:t>They must complete a </a:t>
            </a:r>
            <a:r>
              <a:rPr lang="en-GB" b="1" dirty="0"/>
              <a:t>Geographical Study</a:t>
            </a:r>
            <a:r>
              <a:rPr lang="en-GB" dirty="0"/>
              <a:t> in the form of a dissertation based on fieldwork gathered. They will use statistical analysis tests, compare data to models and write a report on their findings. This is 40% of their mark.</a:t>
            </a:r>
          </a:p>
          <a:p>
            <a:pPr lvl="0"/>
            <a:r>
              <a:rPr lang="en-GB" dirty="0"/>
              <a:t>They must research a </a:t>
            </a:r>
            <a:r>
              <a:rPr lang="en-GB" b="1" dirty="0"/>
              <a:t>Geographical Issue</a:t>
            </a:r>
            <a:r>
              <a:rPr lang="en-GB" dirty="0"/>
              <a:t>  and write a critical essay based on a variety of sources. This is 30% of their mark.</a:t>
            </a:r>
          </a:p>
          <a:p>
            <a:pPr lvl="0"/>
            <a:r>
              <a:rPr lang="en-GB" dirty="0"/>
              <a:t>The exam -  this is based on Map reading skills and fieldwork techniques. This is 30% of their mark.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43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GB" dirty="0" smtClean="0"/>
              <a:t>English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700" dirty="0"/>
          </a:p>
          <a:p>
            <a:pPr marL="0" indent="0">
              <a:buNone/>
            </a:pPr>
            <a:r>
              <a:rPr lang="en-GB" sz="2700" dirty="0"/>
              <a:t>Assessed components of the course sent to the SQA:</a:t>
            </a:r>
          </a:p>
          <a:p>
            <a:pPr lvl="0"/>
            <a:r>
              <a:rPr lang="en-GB" sz="2700" dirty="0"/>
              <a:t>3000 word dissertation on literary texts – (huge choice)</a:t>
            </a:r>
          </a:p>
          <a:p>
            <a:pPr lvl="0"/>
            <a:r>
              <a:rPr lang="en-GB" sz="2700" dirty="0"/>
              <a:t>3 folio pieces – can be poetry, drama script, prose, discursive writing, report.</a:t>
            </a:r>
          </a:p>
          <a:p>
            <a:endParaRPr lang="en-GB" sz="2700" dirty="0"/>
          </a:p>
          <a:p>
            <a:pPr marL="0" indent="0">
              <a:buNone/>
            </a:pPr>
            <a:r>
              <a:rPr lang="en-GB" sz="2700" dirty="0"/>
              <a:t>Exam: </a:t>
            </a:r>
          </a:p>
          <a:p>
            <a:pPr lvl="0"/>
            <a:r>
              <a:rPr lang="en-GB" sz="2700" dirty="0"/>
              <a:t>1.5 hour exam on texts studied in class.</a:t>
            </a:r>
          </a:p>
          <a:p>
            <a:pPr lvl="0"/>
            <a:r>
              <a:rPr lang="en-GB" sz="2700" dirty="0"/>
              <a:t>1.5 hour exam analysing unseen poetry, drama or prose</a:t>
            </a:r>
            <a:r>
              <a:rPr lang="en-GB" sz="2700" dirty="0" smtClean="0"/>
              <a:t>.</a:t>
            </a:r>
            <a:endParaRPr lang="en-GB" sz="2700" dirty="0"/>
          </a:p>
          <a:p>
            <a:pPr lvl="0"/>
            <a:endParaRPr lang="en-GB" sz="2700" dirty="0"/>
          </a:p>
          <a:p>
            <a:pPr marL="0" indent="0">
              <a:buNone/>
            </a:pPr>
            <a:r>
              <a:rPr lang="en-GB" sz="2700" dirty="0"/>
              <a:t>You need to:</a:t>
            </a:r>
          </a:p>
          <a:p>
            <a:pPr lvl="0"/>
            <a:r>
              <a:rPr lang="en-GB" sz="2700" dirty="0"/>
              <a:t>Have a passion for literature</a:t>
            </a:r>
          </a:p>
          <a:p>
            <a:pPr lvl="0"/>
            <a:r>
              <a:rPr lang="en-GB" sz="2700" dirty="0"/>
              <a:t>Be willing to work independently</a:t>
            </a:r>
          </a:p>
          <a:p>
            <a:pPr lvl="0"/>
            <a:endParaRPr lang="en-GB" sz="2700" dirty="0"/>
          </a:p>
          <a:p>
            <a:pPr marL="0" indent="0">
              <a:buNone/>
            </a:pPr>
            <a:endParaRPr lang="en-GB" sz="2700" dirty="0"/>
          </a:p>
          <a:p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45886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AH Maths consists of three units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- </a:t>
            </a:r>
            <a:r>
              <a:rPr lang="x-none" b="1" smtClean="0"/>
              <a:t>Mathematics</a:t>
            </a:r>
            <a:r>
              <a:rPr lang="x-none" b="1"/>
              <a:t>: </a:t>
            </a:r>
            <a:r>
              <a:rPr lang="en-GB" b="1" dirty="0"/>
              <a:t>Methods in Algebra and Calculus (Advanced Higher)</a:t>
            </a:r>
          </a:p>
          <a:p>
            <a:pPr marL="0" indent="0">
              <a:buNone/>
            </a:pPr>
            <a:r>
              <a:rPr lang="en-GB" b="1" dirty="0" smtClean="0"/>
              <a:t>- </a:t>
            </a:r>
            <a:r>
              <a:rPr lang="x-none" b="1" smtClean="0"/>
              <a:t>Mathematics</a:t>
            </a:r>
            <a:r>
              <a:rPr lang="x-none" b="1"/>
              <a:t>: </a:t>
            </a:r>
            <a:r>
              <a:rPr lang="en-GB" b="1" dirty="0"/>
              <a:t>Geometry, Proof and Systems of Equations (Advanced Higher)</a:t>
            </a:r>
          </a:p>
          <a:p>
            <a:pPr marL="0" indent="0">
              <a:buNone/>
            </a:pPr>
            <a:r>
              <a:rPr lang="en-GB" b="1" dirty="0" smtClean="0"/>
              <a:t>- </a:t>
            </a:r>
            <a:r>
              <a:rPr lang="x-none" b="1" smtClean="0"/>
              <a:t>Mathematics</a:t>
            </a:r>
            <a:r>
              <a:rPr lang="x-none" b="1"/>
              <a:t>: </a:t>
            </a:r>
            <a:r>
              <a:rPr lang="en-GB" b="1" dirty="0"/>
              <a:t>Applications of Algebra and Calculus (Advanced Higher)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Each unit has an internal assessment which must be passed but does not count towards the overall final result. That depends solely on a final 3 hour one paper </a:t>
            </a:r>
            <a:r>
              <a:rPr lang="en-GB" dirty="0" smtClean="0"/>
              <a:t>SQA </a:t>
            </a:r>
            <a:r>
              <a:rPr lang="en-GB" dirty="0"/>
              <a:t>exam.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56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units and a project/investigation (30 marks).</a:t>
            </a:r>
          </a:p>
          <a:p>
            <a:r>
              <a:rPr lang="en-GB" dirty="0" smtClean="0"/>
              <a:t>Final exam 90 marks.</a:t>
            </a:r>
          </a:p>
          <a:p>
            <a:r>
              <a:rPr lang="en-GB" dirty="0" smtClean="0"/>
              <a:t>Time management and organisation – requesting experimental resources. </a:t>
            </a:r>
          </a:p>
          <a:p>
            <a:r>
              <a:rPr lang="en-GB" dirty="0" smtClean="0"/>
              <a:t>Scientific reading. </a:t>
            </a:r>
          </a:p>
          <a:p>
            <a:r>
              <a:rPr lang="en-GB" dirty="0" smtClean="0"/>
              <a:t>Independent work.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610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CfE Advanced Highers</vt:lpstr>
      <vt:lpstr>Advice</vt:lpstr>
      <vt:lpstr>Geography</vt:lpstr>
      <vt:lpstr>English</vt:lpstr>
      <vt:lpstr>Maths</vt:lpstr>
      <vt:lpstr>Sciences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Ruebia Asif</dc:creator>
  <cp:lastModifiedBy>Kay Crawford</cp:lastModifiedBy>
  <cp:revision>7</cp:revision>
  <dcterms:created xsi:type="dcterms:W3CDTF">2017-01-30T14:14:05Z</dcterms:created>
  <dcterms:modified xsi:type="dcterms:W3CDTF">2017-02-02T11:55:31Z</dcterms:modified>
</cp:coreProperties>
</file>