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2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D34BB5B-8299-4419-8B21-C496902B8824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44531D3-C3E6-4C1D-BE0D-CC44D210F86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217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BB5B-8299-4419-8B21-C496902B8824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31D3-C3E6-4C1D-BE0D-CC44D210F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653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BB5B-8299-4419-8B21-C496902B8824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31D3-C3E6-4C1D-BE0D-CC44D210F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597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BB5B-8299-4419-8B21-C496902B8824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31D3-C3E6-4C1D-BE0D-CC44D210F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11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BB5B-8299-4419-8B21-C496902B8824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31D3-C3E6-4C1D-BE0D-CC44D210F86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599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BB5B-8299-4419-8B21-C496902B8824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31D3-C3E6-4C1D-BE0D-CC44D210F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26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BB5B-8299-4419-8B21-C496902B8824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31D3-C3E6-4C1D-BE0D-CC44D210F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975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BB5B-8299-4419-8B21-C496902B8824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31D3-C3E6-4C1D-BE0D-CC44D210F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06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BB5B-8299-4419-8B21-C496902B8824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31D3-C3E6-4C1D-BE0D-CC44D210F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35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BB5B-8299-4419-8B21-C496902B8824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31D3-C3E6-4C1D-BE0D-CC44D210F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438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BB5B-8299-4419-8B21-C496902B8824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31D3-C3E6-4C1D-BE0D-CC44D210F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39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7D34BB5B-8299-4419-8B21-C496902B8824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44531D3-C3E6-4C1D-BE0D-CC44D210F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68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Use </a:t>
            </a:r>
            <a:r>
              <a:rPr lang="en-GB" dirty="0" smtClean="0"/>
              <a:t>Objects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Problem Solving Strategies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831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Square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How many sticks</a:t>
            </a:r>
          </a:p>
          <a:p>
            <a:pPr marL="45720" indent="0">
              <a:buNone/>
            </a:pPr>
            <a:r>
              <a:rPr lang="en-GB" sz="3600" dirty="0" smtClean="0"/>
              <a:t>  do you need?</a:t>
            </a:r>
          </a:p>
          <a:p>
            <a:pPr marL="45720" indent="0">
              <a:buNone/>
            </a:pPr>
            <a:endParaRPr lang="en-GB" sz="3600" dirty="0"/>
          </a:p>
          <a:p>
            <a:pPr marL="45720" indent="0">
              <a:buNone/>
            </a:pPr>
            <a:r>
              <a:rPr lang="en-GB" sz="3600" dirty="0" smtClean="0"/>
              <a:t>You try…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0280" y="2057400"/>
            <a:ext cx="3366679" cy="3321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435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Triangle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How many sticks do you need?</a:t>
            </a:r>
          </a:p>
          <a:p>
            <a:endParaRPr lang="en-GB" sz="4000" dirty="0"/>
          </a:p>
          <a:p>
            <a:r>
              <a:rPr lang="en-GB" sz="4000" smtClean="0"/>
              <a:t>You try...</a:t>
            </a:r>
            <a:endParaRPr lang="en-GB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5770" y="2821577"/>
            <a:ext cx="4479929" cy="298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090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Rectangle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smtClean="0"/>
              <a:t>How many sticks do you need </a:t>
            </a:r>
          </a:p>
          <a:p>
            <a:pPr marL="45720" indent="0">
              <a:buNone/>
            </a:pPr>
            <a:r>
              <a:rPr lang="en-GB" sz="3600" dirty="0"/>
              <a:t> </a:t>
            </a:r>
            <a:r>
              <a:rPr lang="en-GB" sz="3600" dirty="0" smtClean="0"/>
              <a:t> to make a rectangle?</a:t>
            </a:r>
          </a:p>
          <a:p>
            <a:pPr marL="45720" indent="0">
              <a:buNone/>
            </a:pPr>
            <a:endParaRPr lang="en-GB" sz="3600" dirty="0"/>
          </a:p>
          <a:p>
            <a:pPr marL="45720" indent="0">
              <a:buNone/>
            </a:pPr>
            <a:r>
              <a:rPr lang="en-GB" sz="3600" dirty="0" smtClean="0"/>
              <a:t>You try…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0463" y="1842787"/>
            <a:ext cx="2671627" cy="344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046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600" dirty="0" smtClean="0"/>
              <a:t>Use 4 sticks and make a </a:t>
            </a:r>
          </a:p>
          <a:p>
            <a:pPr marL="45720" indent="0">
              <a:buNone/>
            </a:pPr>
            <a:r>
              <a:rPr lang="en-GB" sz="3600" dirty="0"/>
              <a:t> </a:t>
            </a:r>
            <a:r>
              <a:rPr lang="en-GB" sz="3600" dirty="0" smtClean="0"/>
              <a:t> </a:t>
            </a:r>
            <a:r>
              <a:rPr lang="en-GB" sz="3600" dirty="0" smtClean="0"/>
              <a:t>Knots and Crosses grid.</a:t>
            </a:r>
          </a:p>
          <a:p>
            <a:pPr marL="45720" indent="0">
              <a:buNone/>
            </a:pPr>
            <a:endParaRPr lang="en-GB" sz="3600" dirty="0" smtClean="0"/>
          </a:p>
          <a:p>
            <a:pPr marL="45720" indent="0">
              <a:buNone/>
            </a:pPr>
            <a:r>
              <a:rPr lang="en-GB" sz="3600" dirty="0" smtClean="0"/>
              <a:t>Use stones and pines cones</a:t>
            </a:r>
            <a:r>
              <a:rPr lang="en-GB" sz="3600" dirty="0" smtClean="0"/>
              <a:t> or anything you can find, play Knots and Crosses with someone in your family</a:t>
            </a:r>
          </a:p>
          <a:p>
            <a:pPr marL="45720" indent="0">
              <a:buNone/>
            </a:pPr>
            <a:r>
              <a:rPr lang="en-GB" sz="3600" dirty="0" smtClean="0"/>
              <a:t>The winner is the first person to get three in a row!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4153" y="761660"/>
            <a:ext cx="4341249" cy="240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840800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67</TotalTime>
  <Words>90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Corbel</vt:lpstr>
      <vt:lpstr>Basis</vt:lpstr>
      <vt:lpstr>Use Objects</vt:lpstr>
      <vt:lpstr>Square</vt:lpstr>
      <vt:lpstr>Triangle</vt:lpstr>
      <vt:lpstr>Rectangle</vt:lpstr>
      <vt:lpstr>Game</vt:lpstr>
    </vt:vector>
  </TitlesOfParts>
  <Company>East Renfrewshire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Actual Objects</dc:title>
  <dc:creator>Lisa James</dc:creator>
  <cp:lastModifiedBy>Lisa James</cp:lastModifiedBy>
  <cp:revision>9</cp:revision>
  <dcterms:created xsi:type="dcterms:W3CDTF">2021-02-01T15:01:22Z</dcterms:created>
  <dcterms:modified xsi:type="dcterms:W3CDTF">2021-02-01T16:57:08Z</dcterms:modified>
</cp:coreProperties>
</file>