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2/17/2020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2/17/2020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212" y="4751219"/>
            <a:ext cx="539369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2/17/2020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2/17/2020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2/17/2020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2/17/2020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2/17/2020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2/17/2020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2/17/2020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2/17/2020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2/17/2020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2/17/2020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2/17/2020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alphaModFix amt="41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2/17/2020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4497" y="304800"/>
            <a:ext cx="9385737" cy="1030014"/>
          </a:xfrm>
        </p:spPr>
        <p:txBody>
          <a:bodyPr>
            <a:normAutofit/>
          </a:bodyPr>
          <a:lstStyle/>
          <a:p>
            <a:r>
              <a:rPr lang="en-US" sz="5400" dirty="0" smtClean="0"/>
              <a:t>Family Learning Workshops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4496" y="1334812"/>
            <a:ext cx="10531365" cy="526568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0070C0"/>
                </a:solidFill>
              </a:rPr>
              <a:t>Please join us for one or more of our workshops. Youngest family members welcome too!</a:t>
            </a:r>
          </a:p>
          <a:p>
            <a:pPr algn="ctr"/>
            <a:endParaRPr lang="en-US" dirty="0" smtClean="0">
              <a:solidFill>
                <a:srgbClr val="0070C0"/>
              </a:solidFill>
            </a:endParaRPr>
          </a:p>
          <a:p>
            <a:pPr algn="ctr"/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Come for 9:00am welcome before a 9:15 – 10:00am friendly session.</a:t>
            </a:r>
          </a:p>
          <a:p>
            <a:pPr algn="ctr"/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Monday 24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February: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F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amily Wellbeing + Local Family Services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Monday 2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nd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March: 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eveloping early literacy and numeracy skills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Monday 9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March: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Play</a:t>
            </a: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, Communication and Positive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Behaviour</a:t>
            </a:r>
            <a:endParaRPr lang="en-US" b="1" dirty="0" smtClean="0">
              <a:solidFill>
                <a:schemeClr val="tx1">
                  <a:lumMod val="50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Monday 16</a:t>
            </a:r>
            <a:r>
              <a:rPr lang="en-US" b="1" baseline="30000" dirty="0" smtClean="0">
                <a:solidFill>
                  <a:schemeClr val="tx1">
                    <a:lumMod val="50000"/>
                  </a:schemeClr>
                </a:solidFill>
              </a:rPr>
              <a:t>th</a:t>
            </a:r>
            <a:r>
              <a:rPr lang="en-US" b="1" dirty="0" smtClean="0">
                <a:solidFill>
                  <a:schemeClr val="tx1">
                    <a:lumMod val="50000"/>
                  </a:schemeClr>
                </a:solidFill>
              </a:rPr>
              <a:t> March: </a:t>
            </a:r>
            <a:r>
              <a:rPr lang="en-US" dirty="0" smtClean="0">
                <a:solidFill>
                  <a:schemeClr val="tx1">
                    <a:lumMod val="50000"/>
                  </a:schemeClr>
                </a:solidFill>
              </a:rPr>
              <a:t>Focus to be decided upon consultation</a:t>
            </a:r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51</TotalTime>
  <Words>73</Words>
  <Application>Microsoft Office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Euphemia</vt:lpstr>
      <vt:lpstr>Wingdings</vt:lpstr>
      <vt:lpstr>Children Playing 16x9</vt:lpstr>
      <vt:lpstr>Family Learning Workshops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Learning Workshops</dc:title>
  <dc:creator>Joanna Paterson</dc:creator>
  <cp:lastModifiedBy>Jillian Brown</cp:lastModifiedBy>
  <cp:revision>6</cp:revision>
  <cp:lastPrinted>2020-02-17T14:20:53Z</cp:lastPrinted>
  <dcterms:created xsi:type="dcterms:W3CDTF">2020-02-17T13:30:52Z</dcterms:created>
  <dcterms:modified xsi:type="dcterms:W3CDTF">2020-02-17T14:30:53Z</dcterms:modified>
</cp:coreProperties>
</file>