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6" r:id="rId10"/>
    <p:sldId id="264" r:id="rId11"/>
    <p:sldId id="273" r:id="rId12"/>
    <p:sldId id="269" r:id="rId13"/>
    <p:sldId id="265" r:id="rId14"/>
    <p:sldId id="26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4729"/>
  </p:normalViewPr>
  <p:slideViewPr>
    <p:cSldViewPr snapToGrid="0">
      <p:cViewPr varScale="1">
        <p:scale>
          <a:sx n="82" d="100"/>
          <a:sy n="82" d="100"/>
        </p:scale>
        <p:origin x="8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80E90D-12EE-4B76-8EA5-194262B5DFF8}"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7F20823C-ECCF-4765-89F6-5E184A82C329}">
      <dgm:prSet/>
      <dgm:spPr/>
      <dgm:t>
        <a:bodyPr/>
        <a:lstStyle/>
        <a:p>
          <a:r>
            <a:rPr lang="en-GB"/>
            <a:t>Redirection</a:t>
          </a:r>
          <a:endParaRPr lang="en-US"/>
        </a:p>
      </dgm:t>
    </dgm:pt>
    <dgm:pt modelId="{F2AE0EB9-52C1-46B7-A5D6-295DE001A422}" type="parTrans" cxnId="{A886A3F3-64D2-4D48-B58E-033FC05D596B}">
      <dgm:prSet/>
      <dgm:spPr/>
      <dgm:t>
        <a:bodyPr/>
        <a:lstStyle/>
        <a:p>
          <a:endParaRPr lang="en-US"/>
        </a:p>
      </dgm:t>
    </dgm:pt>
    <dgm:pt modelId="{78CE9BB7-8828-44A5-9A22-8A613ECE198E}" type="sibTrans" cxnId="{A886A3F3-64D2-4D48-B58E-033FC05D596B}">
      <dgm:prSet/>
      <dgm:spPr/>
      <dgm:t>
        <a:bodyPr/>
        <a:lstStyle/>
        <a:p>
          <a:endParaRPr lang="en-US"/>
        </a:p>
      </dgm:t>
    </dgm:pt>
    <dgm:pt modelId="{A11F8A1A-DDE1-4C18-8094-30488A447E12}">
      <dgm:prSet/>
      <dgm:spPr/>
      <dgm:t>
        <a:bodyPr/>
        <a:lstStyle/>
        <a:p>
          <a:r>
            <a:rPr lang="en-GB"/>
            <a:t>Choices</a:t>
          </a:r>
          <a:endParaRPr lang="en-US"/>
        </a:p>
      </dgm:t>
    </dgm:pt>
    <dgm:pt modelId="{586961C2-26E7-4CA9-AC27-87545A1D5BD4}" type="parTrans" cxnId="{A3C9D136-EE59-47BF-A1AE-5C625F9C13B8}">
      <dgm:prSet/>
      <dgm:spPr/>
      <dgm:t>
        <a:bodyPr/>
        <a:lstStyle/>
        <a:p>
          <a:endParaRPr lang="en-US"/>
        </a:p>
      </dgm:t>
    </dgm:pt>
    <dgm:pt modelId="{955C8AD2-BBA3-45B0-84A1-178604AC03CD}" type="sibTrans" cxnId="{A3C9D136-EE59-47BF-A1AE-5C625F9C13B8}">
      <dgm:prSet/>
      <dgm:spPr/>
      <dgm:t>
        <a:bodyPr/>
        <a:lstStyle/>
        <a:p>
          <a:endParaRPr lang="en-US"/>
        </a:p>
      </dgm:t>
    </dgm:pt>
    <dgm:pt modelId="{2E2FCDA9-9E71-4EDC-872D-E4B12F3EAE44}">
      <dgm:prSet/>
      <dgm:spPr/>
      <dgm:t>
        <a:bodyPr/>
        <a:lstStyle/>
        <a:p>
          <a:r>
            <a:rPr lang="en-GB"/>
            <a:t>Planned Ignoring </a:t>
          </a:r>
          <a:endParaRPr lang="en-US"/>
        </a:p>
      </dgm:t>
    </dgm:pt>
    <dgm:pt modelId="{5673A550-166D-461B-A146-3605AD7E79E9}" type="parTrans" cxnId="{D4423620-9011-4632-931F-509E3A6AA96C}">
      <dgm:prSet/>
      <dgm:spPr/>
      <dgm:t>
        <a:bodyPr/>
        <a:lstStyle/>
        <a:p>
          <a:endParaRPr lang="en-US"/>
        </a:p>
      </dgm:t>
    </dgm:pt>
    <dgm:pt modelId="{056F912C-B9A2-4A69-A263-010928B3F60A}" type="sibTrans" cxnId="{D4423620-9011-4632-931F-509E3A6AA96C}">
      <dgm:prSet/>
      <dgm:spPr/>
      <dgm:t>
        <a:bodyPr/>
        <a:lstStyle/>
        <a:p>
          <a:endParaRPr lang="en-US"/>
        </a:p>
      </dgm:t>
    </dgm:pt>
    <dgm:pt modelId="{2FDA5544-1CD1-4B54-BE25-0ECFD71F1151}">
      <dgm:prSet/>
      <dgm:spPr/>
      <dgm:t>
        <a:bodyPr/>
        <a:lstStyle/>
        <a:p>
          <a:r>
            <a:rPr lang="en-GB"/>
            <a:t>If… then</a:t>
          </a:r>
          <a:endParaRPr lang="en-US"/>
        </a:p>
      </dgm:t>
    </dgm:pt>
    <dgm:pt modelId="{552462DC-18CE-402F-A12F-EA6DF16DA50E}" type="parTrans" cxnId="{003B97E2-3BEE-40F4-ACC0-BD077CE0A6EA}">
      <dgm:prSet/>
      <dgm:spPr/>
      <dgm:t>
        <a:bodyPr/>
        <a:lstStyle/>
        <a:p>
          <a:endParaRPr lang="en-US"/>
        </a:p>
      </dgm:t>
    </dgm:pt>
    <dgm:pt modelId="{BF6B8B09-CA63-4ECA-9818-9C7FAE43B1D9}" type="sibTrans" cxnId="{003B97E2-3BEE-40F4-ACC0-BD077CE0A6EA}">
      <dgm:prSet/>
      <dgm:spPr/>
      <dgm:t>
        <a:bodyPr/>
        <a:lstStyle/>
        <a:p>
          <a:endParaRPr lang="en-US"/>
        </a:p>
      </dgm:t>
    </dgm:pt>
    <dgm:pt modelId="{114BF110-EC2A-4555-8F85-CE37DCFCFE29}">
      <dgm:prSet/>
      <dgm:spPr/>
      <dgm:t>
        <a:bodyPr/>
        <a:lstStyle/>
        <a:p>
          <a:r>
            <a:rPr lang="en-GB"/>
            <a:t>First…then</a:t>
          </a:r>
          <a:endParaRPr lang="en-US"/>
        </a:p>
      </dgm:t>
    </dgm:pt>
    <dgm:pt modelId="{ED4C81A6-A7C5-42F7-804F-87435B42D1DC}" type="parTrans" cxnId="{752DCC41-0A5F-44B4-9921-6DE57FBAAD05}">
      <dgm:prSet/>
      <dgm:spPr/>
      <dgm:t>
        <a:bodyPr/>
        <a:lstStyle/>
        <a:p>
          <a:endParaRPr lang="en-US"/>
        </a:p>
      </dgm:t>
    </dgm:pt>
    <dgm:pt modelId="{0A3EC915-055B-4B07-8E81-F362972E574B}" type="sibTrans" cxnId="{752DCC41-0A5F-44B4-9921-6DE57FBAAD05}">
      <dgm:prSet/>
      <dgm:spPr/>
      <dgm:t>
        <a:bodyPr/>
        <a:lstStyle/>
        <a:p>
          <a:endParaRPr lang="en-US"/>
        </a:p>
      </dgm:t>
    </dgm:pt>
    <dgm:pt modelId="{7C149C14-BF3F-473E-B178-D81E721E318E}">
      <dgm:prSet/>
      <dgm:spPr/>
      <dgm:t>
        <a:bodyPr/>
        <a:lstStyle/>
        <a:p>
          <a:r>
            <a:rPr lang="en-GB"/>
            <a:t>Clear positive commands</a:t>
          </a:r>
          <a:endParaRPr lang="en-US"/>
        </a:p>
      </dgm:t>
    </dgm:pt>
    <dgm:pt modelId="{5F61B7A9-9FCD-45CD-8824-457EEE7DAF3D}" type="parTrans" cxnId="{F552B252-AC2C-4776-BE3F-579EA79481E8}">
      <dgm:prSet/>
      <dgm:spPr/>
      <dgm:t>
        <a:bodyPr/>
        <a:lstStyle/>
        <a:p>
          <a:endParaRPr lang="en-US"/>
        </a:p>
      </dgm:t>
    </dgm:pt>
    <dgm:pt modelId="{BFDDEB24-043B-4F4B-95C3-3B2491D5C43C}" type="sibTrans" cxnId="{F552B252-AC2C-4776-BE3F-579EA79481E8}">
      <dgm:prSet/>
      <dgm:spPr/>
      <dgm:t>
        <a:bodyPr/>
        <a:lstStyle/>
        <a:p>
          <a:endParaRPr lang="en-US"/>
        </a:p>
      </dgm:t>
    </dgm:pt>
    <dgm:pt modelId="{2BB3AD51-7D37-48A7-9E53-AB4461280CEA}">
      <dgm:prSet/>
      <dgm:spPr/>
      <dgm:t>
        <a:bodyPr/>
        <a:lstStyle/>
        <a:p>
          <a:r>
            <a:rPr lang="en-GB"/>
            <a:t>Count down</a:t>
          </a:r>
          <a:endParaRPr lang="en-US"/>
        </a:p>
      </dgm:t>
    </dgm:pt>
    <dgm:pt modelId="{5ECC7D9F-734B-46EB-8203-21D36EDCFE95}" type="parTrans" cxnId="{9B03DA1A-5184-4FE5-B64C-7DB2E0FD0C02}">
      <dgm:prSet/>
      <dgm:spPr/>
      <dgm:t>
        <a:bodyPr/>
        <a:lstStyle/>
        <a:p>
          <a:endParaRPr lang="en-US"/>
        </a:p>
      </dgm:t>
    </dgm:pt>
    <dgm:pt modelId="{7E56AE5C-2175-4A5C-B0FB-A965720AB1BA}" type="sibTrans" cxnId="{9B03DA1A-5184-4FE5-B64C-7DB2E0FD0C02}">
      <dgm:prSet/>
      <dgm:spPr/>
      <dgm:t>
        <a:bodyPr/>
        <a:lstStyle/>
        <a:p>
          <a:endParaRPr lang="en-US"/>
        </a:p>
      </dgm:t>
    </dgm:pt>
    <dgm:pt modelId="{9B061740-DF14-4C90-AB6E-3A17E6B3DB5A}">
      <dgm:prSet/>
      <dgm:spPr/>
      <dgm:t>
        <a:bodyPr/>
        <a:lstStyle/>
        <a:p>
          <a:r>
            <a:rPr lang="en-GB"/>
            <a:t>Reminders</a:t>
          </a:r>
          <a:endParaRPr lang="en-US"/>
        </a:p>
      </dgm:t>
    </dgm:pt>
    <dgm:pt modelId="{6B3BC835-EA58-42AE-9B40-9DC328D0F87C}" type="parTrans" cxnId="{13FFFE51-486B-4B62-B81B-E9D90F2868C4}">
      <dgm:prSet/>
      <dgm:spPr/>
      <dgm:t>
        <a:bodyPr/>
        <a:lstStyle/>
        <a:p>
          <a:endParaRPr lang="en-US"/>
        </a:p>
      </dgm:t>
    </dgm:pt>
    <dgm:pt modelId="{F47DD948-056D-4D55-AEE9-2C3A51CFF260}" type="sibTrans" cxnId="{13FFFE51-486B-4B62-B81B-E9D90F2868C4}">
      <dgm:prSet/>
      <dgm:spPr/>
      <dgm:t>
        <a:bodyPr/>
        <a:lstStyle/>
        <a:p>
          <a:endParaRPr lang="en-US"/>
        </a:p>
      </dgm:t>
    </dgm:pt>
    <dgm:pt modelId="{DA5DC56C-0944-6D44-B5C6-CE98DD9378BE}" type="pres">
      <dgm:prSet presAssocID="{2780E90D-12EE-4B76-8EA5-194262B5DFF8}" presName="diagram" presStyleCnt="0">
        <dgm:presLayoutVars>
          <dgm:dir/>
          <dgm:resizeHandles val="exact"/>
        </dgm:presLayoutVars>
      </dgm:prSet>
      <dgm:spPr/>
      <dgm:t>
        <a:bodyPr/>
        <a:lstStyle/>
        <a:p>
          <a:endParaRPr lang="en-US"/>
        </a:p>
      </dgm:t>
    </dgm:pt>
    <dgm:pt modelId="{DE4D6DBA-7190-C64C-AE3C-65EAEF57AD79}" type="pres">
      <dgm:prSet presAssocID="{7F20823C-ECCF-4765-89F6-5E184A82C329}" presName="node" presStyleLbl="node1" presStyleIdx="0" presStyleCnt="8">
        <dgm:presLayoutVars>
          <dgm:bulletEnabled val="1"/>
        </dgm:presLayoutVars>
      </dgm:prSet>
      <dgm:spPr/>
      <dgm:t>
        <a:bodyPr/>
        <a:lstStyle/>
        <a:p>
          <a:endParaRPr lang="en-US"/>
        </a:p>
      </dgm:t>
    </dgm:pt>
    <dgm:pt modelId="{C12C2D3C-5EA6-E44E-94C7-2F4A7500904F}" type="pres">
      <dgm:prSet presAssocID="{78CE9BB7-8828-44A5-9A22-8A613ECE198E}" presName="sibTrans" presStyleCnt="0"/>
      <dgm:spPr/>
    </dgm:pt>
    <dgm:pt modelId="{8C7ED21A-5473-3F4D-A485-9150A6F8AE9A}" type="pres">
      <dgm:prSet presAssocID="{A11F8A1A-DDE1-4C18-8094-30488A447E12}" presName="node" presStyleLbl="node1" presStyleIdx="1" presStyleCnt="8">
        <dgm:presLayoutVars>
          <dgm:bulletEnabled val="1"/>
        </dgm:presLayoutVars>
      </dgm:prSet>
      <dgm:spPr/>
      <dgm:t>
        <a:bodyPr/>
        <a:lstStyle/>
        <a:p>
          <a:endParaRPr lang="en-US"/>
        </a:p>
      </dgm:t>
    </dgm:pt>
    <dgm:pt modelId="{AF213417-0B9C-BE45-A433-32E031D86FFE}" type="pres">
      <dgm:prSet presAssocID="{955C8AD2-BBA3-45B0-84A1-178604AC03CD}" presName="sibTrans" presStyleCnt="0"/>
      <dgm:spPr/>
    </dgm:pt>
    <dgm:pt modelId="{8C6AA91D-41F6-FC44-B46D-AD291998D8E9}" type="pres">
      <dgm:prSet presAssocID="{2E2FCDA9-9E71-4EDC-872D-E4B12F3EAE44}" presName="node" presStyleLbl="node1" presStyleIdx="2" presStyleCnt="8">
        <dgm:presLayoutVars>
          <dgm:bulletEnabled val="1"/>
        </dgm:presLayoutVars>
      </dgm:prSet>
      <dgm:spPr/>
      <dgm:t>
        <a:bodyPr/>
        <a:lstStyle/>
        <a:p>
          <a:endParaRPr lang="en-US"/>
        </a:p>
      </dgm:t>
    </dgm:pt>
    <dgm:pt modelId="{2B9B450A-CE05-3A40-B9C3-BF1C338AAA94}" type="pres">
      <dgm:prSet presAssocID="{056F912C-B9A2-4A69-A263-010928B3F60A}" presName="sibTrans" presStyleCnt="0"/>
      <dgm:spPr/>
    </dgm:pt>
    <dgm:pt modelId="{C9A3C203-9FBF-9440-8284-CEA5DBCE88F1}" type="pres">
      <dgm:prSet presAssocID="{2FDA5544-1CD1-4B54-BE25-0ECFD71F1151}" presName="node" presStyleLbl="node1" presStyleIdx="3" presStyleCnt="8">
        <dgm:presLayoutVars>
          <dgm:bulletEnabled val="1"/>
        </dgm:presLayoutVars>
      </dgm:prSet>
      <dgm:spPr/>
      <dgm:t>
        <a:bodyPr/>
        <a:lstStyle/>
        <a:p>
          <a:endParaRPr lang="en-US"/>
        </a:p>
      </dgm:t>
    </dgm:pt>
    <dgm:pt modelId="{0FBF707A-E0A9-514D-997E-88AEDFF9B34A}" type="pres">
      <dgm:prSet presAssocID="{BF6B8B09-CA63-4ECA-9818-9C7FAE43B1D9}" presName="sibTrans" presStyleCnt="0"/>
      <dgm:spPr/>
    </dgm:pt>
    <dgm:pt modelId="{0E763719-68F0-0345-B8A0-6E723B2C386E}" type="pres">
      <dgm:prSet presAssocID="{114BF110-EC2A-4555-8F85-CE37DCFCFE29}" presName="node" presStyleLbl="node1" presStyleIdx="4" presStyleCnt="8">
        <dgm:presLayoutVars>
          <dgm:bulletEnabled val="1"/>
        </dgm:presLayoutVars>
      </dgm:prSet>
      <dgm:spPr/>
      <dgm:t>
        <a:bodyPr/>
        <a:lstStyle/>
        <a:p>
          <a:endParaRPr lang="en-US"/>
        </a:p>
      </dgm:t>
    </dgm:pt>
    <dgm:pt modelId="{11CF7904-6B9B-B143-827C-76792D9659CB}" type="pres">
      <dgm:prSet presAssocID="{0A3EC915-055B-4B07-8E81-F362972E574B}" presName="sibTrans" presStyleCnt="0"/>
      <dgm:spPr/>
    </dgm:pt>
    <dgm:pt modelId="{12AAD97D-4084-1B4D-8A4A-87696A048551}" type="pres">
      <dgm:prSet presAssocID="{7C149C14-BF3F-473E-B178-D81E721E318E}" presName="node" presStyleLbl="node1" presStyleIdx="5" presStyleCnt="8">
        <dgm:presLayoutVars>
          <dgm:bulletEnabled val="1"/>
        </dgm:presLayoutVars>
      </dgm:prSet>
      <dgm:spPr/>
      <dgm:t>
        <a:bodyPr/>
        <a:lstStyle/>
        <a:p>
          <a:endParaRPr lang="en-US"/>
        </a:p>
      </dgm:t>
    </dgm:pt>
    <dgm:pt modelId="{C33C3A0C-EB40-1B45-96E0-AC650233D7DA}" type="pres">
      <dgm:prSet presAssocID="{BFDDEB24-043B-4F4B-95C3-3B2491D5C43C}" presName="sibTrans" presStyleCnt="0"/>
      <dgm:spPr/>
    </dgm:pt>
    <dgm:pt modelId="{4021AC2A-0729-C64D-B4A2-EC79509BB909}" type="pres">
      <dgm:prSet presAssocID="{2BB3AD51-7D37-48A7-9E53-AB4461280CEA}" presName="node" presStyleLbl="node1" presStyleIdx="6" presStyleCnt="8">
        <dgm:presLayoutVars>
          <dgm:bulletEnabled val="1"/>
        </dgm:presLayoutVars>
      </dgm:prSet>
      <dgm:spPr/>
      <dgm:t>
        <a:bodyPr/>
        <a:lstStyle/>
        <a:p>
          <a:endParaRPr lang="en-US"/>
        </a:p>
      </dgm:t>
    </dgm:pt>
    <dgm:pt modelId="{D211E746-3428-584C-846C-BAE12AD32CEE}" type="pres">
      <dgm:prSet presAssocID="{7E56AE5C-2175-4A5C-B0FB-A965720AB1BA}" presName="sibTrans" presStyleCnt="0"/>
      <dgm:spPr/>
    </dgm:pt>
    <dgm:pt modelId="{0D2F5F8F-E814-2444-8527-425D5E0141F0}" type="pres">
      <dgm:prSet presAssocID="{9B061740-DF14-4C90-AB6E-3A17E6B3DB5A}" presName="node" presStyleLbl="node1" presStyleIdx="7" presStyleCnt="8">
        <dgm:presLayoutVars>
          <dgm:bulletEnabled val="1"/>
        </dgm:presLayoutVars>
      </dgm:prSet>
      <dgm:spPr/>
      <dgm:t>
        <a:bodyPr/>
        <a:lstStyle/>
        <a:p>
          <a:endParaRPr lang="en-US"/>
        </a:p>
      </dgm:t>
    </dgm:pt>
  </dgm:ptLst>
  <dgm:cxnLst>
    <dgm:cxn modelId="{7C9702A9-F018-1D48-B0D3-557B45DEA9AE}" type="presOf" srcId="{7C149C14-BF3F-473E-B178-D81E721E318E}" destId="{12AAD97D-4084-1B4D-8A4A-87696A048551}" srcOrd="0" destOrd="0" presId="urn:microsoft.com/office/officeart/2005/8/layout/default"/>
    <dgm:cxn modelId="{752DCC41-0A5F-44B4-9921-6DE57FBAAD05}" srcId="{2780E90D-12EE-4B76-8EA5-194262B5DFF8}" destId="{114BF110-EC2A-4555-8F85-CE37DCFCFE29}" srcOrd="4" destOrd="0" parTransId="{ED4C81A6-A7C5-42F7-804F-87435B42D1DC}" sibTransId="{0A3EC915-055B-4B07-8E81-F362972E574B}"/>
    <dgm:cxn modelId="{9B03DA1A-5184-4FE5-B64C-7DB2E0FD0C02}" srcId="{2780E90D-12EE-4B76-8EA5-194262B5DFF8}" destId="{2BB3AD51-7D37-48A7-9E53-AB4461280CEA}" srcOrd="6" destOrd="0" parTransId="{5ECC7D9F-734B-46EB-8203-21D36EDCFE95}" sibTransId="{7E56AE5C-2175-4A5C-B0FB-A965720AB1BA}"/>
    <dgm:cxn modelId="{5A797609-8F3F-F74A-A39F-8BD5481E962A}" type="presOf" srcId="{2BB3AD51-7D37-48A7-9E53-AB4461280CEA}" destId="{4021AC2A-0729-C64D-B4A2-EC79509BB909}" srcOrd="0" destOrd="0" presId="urn:microsoft.com/office/officeart/2005/8/layout/default"/>
    <dgm:cxn modelId="{D4052172-256B-E04E-9C48-51D72AA4432A}" type="presOf" srcId="{2780E90D-12EE-4B76-8EA5-194262B5DFF8}" destId="{DA5DC56C-0944-6D44-B5C6-CE98DD9378BE}" srcOrd="0" destOrd="0" presId="urn:microsoft.com/office/officeart/2005/8/layout/default"/>
    <dgm:cxn modelId="{26D5B2BE-0779-6646-9228-0CED74903EA6}" type="presOf" srcId="{2FDA5544-1CD1-4B54-BE25-0ECFD71F1151}" destId="{C9A3C203-9FBF-9440-8284-CEA5DBCE88F1}" srcOrd="0" destOrd="0" presId="urn:microsoft.com/office/officeart/2005/8/layout/default"/>
    <dgm:cxn modelId="{D4423620-9011-4632-931F-509E3A6AA96C}" srcId="{2780E90D-12EE-4B76-8EA5-194262B5DFF8}" destId="{2E2FCDA9-9E71-4EDC-872D-E4B12F3EAE44}" srcOrd="2" destOrd="0" parTransId="{5673A550-166D-461B-A146-3605AD7E79E9}" sibTransId="{056F912C-B9A2-4A69-A263-010928B3F60A}"/>
    <dgm:cxn modelId="{B7420728-EB42-F841-93ED-F2D237D9CF9C}" type="presOf" srcId="{A11F8A1A-DDE1-4C18-8094-30488A447E12}" destId="{8C7ED21A-5473-3F4D-A485-9150A6F8AE9A}" srcOrd="0" destOrd="0" presId="urn:microsoft.com/office/officeart/2005/8/layout/default"/>
    <dgm:cxn modelId="{2AF8473D-D7A7-B749-98F0-01D257549767}" type="presOf" srcId="{9B061740-DF14-4C90-AB6E-3A17E6B3DB5A}" destId="{0D2F5F8F-E814-2444-8527-425D5E0141F0}" srcOrd="0" destOrd="0" presId="urn:microsoft.com/office/officeart/2005/8/layout/default"/>
    <dgm:cxn modelId="{A3C9D136-EE59-47BF-A1AE-5C625F9C13B8}" srcId="{2780E90D-12EE-4B76-8EA5-194262B5DFF8}" destId="{A11F8A1A-DDE1-4C18-8094-30488A447E12}" srcOrd="1" destOrd="0" parTransId="{586961C2-26E7-4CA9-AC27-87545A1D5BD4}" sibTransId="{955C8AD2-BBA3-45B0-84A1-178604AC03CD}"/>
    <dgm:cxn modelId="{F552B252-AC2C-4776-BE3F-579EA79481E8}" srcId="{2780E90D-12EE-4B76-8EA5-194262B5DFF8}" destId="{7C149C14-BF3F-473E-B178-D81E721E318E}" srcOrd="5" destOrd="0" parTransId="{5F61B7A9-9FCD-45CD-8824-457EEE7DAF3D}" sibTransId="{BFDDEB24-043B-4F4B-95C3-3B2491D5C43C}"/>
    <dgm:cxn modelId="{8FD7FBC6-8AB4-304A-9823-70A78A4F39E3}" type="presOf" srcId="{114BF110-EC2A-4555-8F85-CE37DCFCFE29}" destId="{0E763719-68F0-0345-B8A0-6E723B2C386E}" srcOrd="0" destOrd="0" presId="urn:microsoft.com/office/officeart/2005/8/layout/default"/>
    <dgm:cxn modelId="{13FFFE51-486B-4B62-B81B-E9D90F2868C4}" srcId="{2780E90D-12EE-4B76-8EA5-194262B5DFF8}" destId="{9B061740-DF14-4C90-AB6E-3A17E6B3DB5A}" srcOrd="7" destOrd="0" parTransId="{6B3BC835-EA58-42AE-9B40-9DC328D0F87C}" sibTransId="{F47DD948-056D-4D55-AEE9-2C3A51CFF260}"/>
    <dgm:cxn modelId="{003B97E2-3BEE-40F4-ACC0-BD077CE0A6EA}" srcId="{2780E90D-12EE-4B76-8EA5-194262B5DFF8}" destId="{2FDA5544-1CD1-4B54-BE25-0ECFD71F1151}" srcOrd="3" destOrd="0" parTransId="{552462DC-18CE-402F-A12F-EA6DF16DA50E}" sibTransId="{BF6B8B09-CA63-4ECA-9818-9C7FAE43B1D9}"/>
    <dgm:cxn modelId="{A886A3F3-64D2-4D48-B58E-033FC05D596B}" srcId="{2780E90D-12EE-4B76-8EA5-194262B5DFF8}" destId="{7F20823C-ECCF-4765-89F6-5E184A82C329}" srcOrd="0" destOrd="0" parTransId="{F2AE0EB9-52C1-46B7-A5D6-295DE001A422}" sibTransId="{78CE9BB7-8828-44A5-9A22-8A613ECE198E}"/>
    <dgm:cxn modelId="{2139C9CC-28AF-CA44-BB4F-DC8F6E22C4BF}" type="presOf" srcId="{7F20823C-ECCF-4765-89F6-5E184A82C329}" destId="{DE4D6DBA-7190-C64C-AE3C-65EAEF57AD79}" srcOrd="0" destOrd="0" presId="urn:microsoft.com/office/officeart/2005/8/layout/default"/>
    <dgm:cxn modelId="{27C8355C-9CA9-C34F-A565-D779431D5450}" type="presOf" srcId="{2E2FCDA9-9E71-4EDC-872D-E4B12F3EAE44}" destId="{8C6AA91D-41F6-FC44-B46D-AD291998D8E9}" srcOrd="0" destOrd="0" presId="urn:microsoft.com/office/officeart/2005/8/layout/default"/>
    <dgm:cxn modelId="{068D2B25-AD4C-5044-B9B5-A65D2AD44CD1}" type="presParOf" srcId="{DA5DC56C-0944-6D44-B5C6-CE98DD9378BE}" destId="{DE4D6DBA-7190-C64C-AE3C-65EAEF57AD79}" srcOrd="0" destOrd="0" presId="urn:microsoft.com/office/officeart/2005/8/layout/default"/>
    <dgm:cxn modelId="{D919E41F-89DF-C146-AEB8-C1DC64CED346}" type="presParOf" srcId="{DA5DC56C-0944-6D44-B5C6-CE98DD9378BE}" destId="{C12C2D3C-5EA6-E44E-94C7-2F4A7500904F}" srcOrd="1" destOrd="0" presId="urn:microsoft.com/office/officeart/2005/8/layout/default"/>
    <dgm:cxn modelId="{0257F74C-4944-0B4A-9B11-A915D3B6F3AF}" type="presParOf" srcId="{DA5DC56C-0944-6D44-B5C6-CE98DD9378BE}" destId="{8C7ED21A-5473-3F4D-A485-9150A6F8AE9A}" srcOrd="2" destOrd="0" presId="urn:microsoft.com/office/officeart/2005/8/layout/default"/>
    <dgm:cxn modelId="{1020DDFF-9C6E-5049-9749-30225B5FEF91}" type="presParOf" srcId="{DA5DC56C-0944-6D44-B5C6-CE98DD9378BE}" destId="{AF213417-0B9C-BE45-A433-32E031D86FFE}" srcOrd="3" destOrd="0" presId="urn:microsoft.com/office/officeart/2005/8/layout/default"/>
    <dgm:cxn modelId="{DD2C2497-01E6-9748-8681-1A4B1A73DCB0}" type="presParOf" srcId="{DA5DC56C-0944-6D44-B5C6-CE98DD9378BE}" destId="{8C6AA91D-41F6-FC44-B46D-AD291998D8E9}" srcOrd="4" destOrd="0" presId="urn:microsoft.com/office/officeart/2005/8/layout/default"/>
    <dgm:cxn modelId="{35125876-EB7A-5041-8939-2FD94356078A}" type="presParOf" srcId="{DA5DC56C-0944-6D44-B5C6-CE98DD9378BE}" destId="{2B9B450A-CE05-3A40-B9C3-BF1C338AAA94}" srcOrd="5" destOrd="0" presId="urn:microsoft.com/office/officeart/2005/8/layout/default"/>
    <dgm:cxn modelId="{CD9FFD76-65D2-2D45-8B10-B0A70F8A078D}" type="presParOf" srcId="{DA5DC56C-0944-6D44-B5C6-CE98DD9378BE}" destId="{C9A3C203-9FBF-9440-8284-CEA5DBCE88F1}" srcOrd="6" destOrd="0" presId="urn:microsoft.com/office/officeart/2005/8/layout/default"/>
    <dgm:cxn modelId="{BF05CA53-56ED-6F4C-B5E7-944D59FBDA17}" type="presParOf" srcId="{DA5DC56C-0944-6D44-B5C6-CE98DD9378BE}" destId="{0FBF707A-E0A9-514D-997E-88AEDFF9B34A}" srcOrd="7" destOrd="0" presId="urn:microsoft.com/office/officeart/2005/8/layout/default"/>
    <dgm:cxn modelId="{2C42E36C-63B0-F24B-A55D-3048DFFF1B00}" type="presParOf" srcId="{DA5DC56C-0944-6D44-B5C6-CE98DD9378BE}" destId="{0E763719-68F0-0345-B8A0-6E723B2C386E}" srcOrd="8" destOrd="0" presId="urn:microsoft.com/office/officeart/2005/8/layout/default"/>
    <dgm:cxn modelId="{DD1D8939-1716-D34F-9CBD-FCE3CA76CE03}" type="presParOf" srcId="{DA5DC56C-0944-6D44-B5C6-CE98DD9378BE}" destId="{11CF7904-6B9B-B143-827C-76792D9659CB}" srcOrd="9" destOrd="0" presId="urn:microsoft.com/office/officeart/2005/8/layout/default"/>
    <dgm:cxn modelId="{F949652A-846D-5F44-A58C-9E3E6A319889}" type="presParOf" srcId="{DA5DC56C-0944-6D44-B5C6-CE98DD9378BE}" destId="{12AAD97D-4084-1B4D-8A4A-87696A048551}" srcOrd="10" destOrd="0" presId="urn:microsoft.com/office/officeart/2005/8/layout/default"/>
    <dgm:cxn modelId="{C6851803-DBC9-2A4E-9BEE-DB4B520DB0CB}" type="presParOf" srcId="{DA5DC56C-0944-6D44-B5C6-CE98DD9378BE}" destId="{C33C3A0C-EB40-1B45-96E0-AC650233D7DA}" srcOrd="11" destOrd="0" presId="urn:microsoft.com/office/officeart/2005/8/layout/default"/>
    <dgm:cxn modelId="{D4654C21-C201-644B-AB31-AEC45023FD7C}" type="presParOf" srcId="{DA5DC56C-0944-6D44-B5C6-CE98DD9378BE}" destId="{4021AC2A-0729-C64D-B4A2-EC79509BB909}" srcOrd="12" destOrd="0" presId="urn:microsoft.com/office/officeart/2005/8/layout/default"/>
    <dgm:cxn modelId="{63A5FEAE-692B-7142-AF4D-498B3318BDEC}" type="presParOf" srcId="{DA5DC56C-0944-6D44-B5C6-CE98DD9378BE}" destId="{D211E746-3428-584C-846C-BAE12AD32CEE}" srcOrd="13" destOrd="0" presId="urn:microsoft.com/office/officeart/2005/8/layout/default"/>
    <dgm:cxn modelId="{B523E563-1FD5-CD42-8827-1BC629EAD0B5}" type="presParOf" srcId="{DA5DC56C-0944-6D44-B5C6-CE98DD9378BE}" destId="{0D2F5F8F-E814-2444-8527-425D5E0141F0}"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00D528-B54C-402A-B9F8-C8EC681C5EA3}"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9C3194EB-2523-4CBE-91CE-36A29EB6836A}">
      <dgm:prSet/>
      <dgm:spPr/>
      <dgm:t>
        <a:bodyPr/>
        <a:lstStyle/>
        <a:p>
          <a:r>
            <a:rPr lang="en-GB"/>
            <a:t>Self-regulation is not simply self-control. It is the ability to manage our energy states, emotions, behaviour and attention: the ability to return to a balanced, calm and constant state of being. </a:t>
          </a:r>
          <a:endParaRPr lang="en-US"/>
        </a:p>
      </dgm:t>
    </dgm:pt>
    <dgm:pt modelId="{90E18D7E-6FEF-4A52-BC79-7F9DA2ABA11D}" type="parTrans" cxnId="{16769850-D308-444A-9FB9-BB43F39ED004}">
      <dgm:prSet/>
      <dgm:spPr/>
      <dgm:t>
        <a:bodyPr/>
        <a:lstStyle/>
        <a:p>
          <a:endParaRPr lang="en-US"/>
        </a:p>
      </dgm:t>
    </dgm:pt>
    <dgm:pt modelId="{CD850B3C-3615-4C81-88F8-53534A352439}" type="sibTrans" cxnId="{16769850-D308-444A-9FB9-BB43F39ED004}">
      <dgm:prSet/>
      <dgm:spPr/>
      <dgm:t>
        <a:bodyPr/>
        <a:lstStyle/>
        <a:p>
          <a:endParaRPr lang="en-US"/>
        </a:p>
      </dgm:t>
    </dgm:pt>
    <dgm:pt modelId="{1F1EB990-C396-4A22-B774-2E6E7A83E54D}">
      <dgm:prSet/>
      <dgm:spPr/>
      <dgm:t>
        <a:bodyPr/>
        <a:lstStyle/>
        <a:p>
          <a:r>
            <a:rPr lang="en-GB"/>
            <a:t>Self-regulation is vital for children to manage life’s normal ups-and-downs: for concentration, social relationships and learning. It is a major task for a young child to regulate their feelings and behaviour consistently.</a:t>
          </a:r>
          <a:endParaRPr lang="en-US"/>
        </a:p>
      </dgm:t>
    </dgm:pt>
    <dgm:pt modelId="{B73E85E1-9869-49EF-8D15-57EC97CCD730}" type="parTrans" cxnId="{6ECE3760-AAF9-4616-8C84-1CF7651B0781}">
      <dgm:prSet/>
      <dgm:spPr/>
      <dgm:t>
        <a:bodyPr/>
        <a:lstStyle/>
        <a:p>
          <a:endParaRPr lang="en-US"/>
        </a:p>
      </dgm:t>
    </dgm:pt>
    <dgm:pt modelId="{4CD733C2-53D4-46C6-9464-9250D1E38C49}" type="sibTrans" cxnId="{6ECE3760-AAF9-4616-8C84-1CF7651B0781}">
      <dgm:prSet/>
      <dgm:spPr/>
      <dgm:t>
        <a:bodyPr/>
        <a:lstStyle/>
        <a:p>
          <a:endParaRPr lang="en-US"/>
        </a:p>
      </dgm:t>
    </dgm:pt>
    <dgm:pt modelId="{27D85303-CED6-9A4B-9E5F-FC028FE21804}" type="pres">
      <dgm:prSet presAssocID="{3000D528-B54C-402A-B9F8-C8EC681C5EA3}" presName="hierChild1" presStyleCnt="0">
        <dgm:presLayoutVars>
          <dgm:chPref val="1"/>
          <dgm:dir/>
          <dgm:animOne val="branch"/>
          <dgm:animLvl val="lvl"/>
          <dgm:resizeHandles/>
        </dgm:presLayoutVars>
      </dgm:prSet>
      <dgm:spPr/>
      <dgm:t>
        <a:bodyPr/>
        <a:lstStyle/>
        <a:p>
          <a:endParaRPr lang="en-US"/>
        </a:p>
      </dgm:t>
    </dgm:pt>
    <dgm:pt modelId="{8F00650F-CD4E-F740-968E-DCCD741F5E6E}" type="pres">
      <dgm:prSet presAssocID="{9C3194EB-2523-4CBE-91CE-36A29EB6836A}" presName="hierRoot1" presStyleCnt="0"/>
      <dgm:spPr/>
    </dgm:pt>
    <dgm:pt modelId="{B8BB35A2-FA25-5142-BBC2-C1DA054EAEE7}" type="pres">
      <dgm:prSet presAssocID="{9C3194EB-2523-4CBE-91CE-36A29EB6836A}" presName="composite" presStyleCnt="0"/>
      <dgm:spPr/>
    </dgm:pt>
    <dgm:pt modelId="{CDAF5E21-9901-FB45-B69B-246E1194AC90}" type="pres">
      <dgm:prSet presAssocID="{9C3194EB-2523-4CBE-91CE-36A29EB6836A}" presName="background" presStyleLbl="node0" presStyleIdx="0" presStyleCnt="2"/>
      <dgm:spPr/>
    </dgm:pt>
    <dgm:pt modelId="{3FAFCFD0-F7CC-6E45-A9FF-E85ECEB3E643}" type="pres">
      <dgm:prSet presAssocID="{9C3194EB-2523-4CBE-91CE-36A29EB6836A}" presName="text" presStyleLbl="fgAcc0" presStyleIdx="0" presStyleCnt="2">
        <dgm:presLayoutVars>
          <dgm:chPref val="3"/>
        </dgm:presLayoutVars>
      </dgm:prSet>
      <dgm:spPr/>
      <dgm:t>
        <a:bodyPr/>
        <a:lstStyle/>
        <a:p>
          <a:endParaRPr lang="en-US"/>
        </a:p>
      </dgm:t>
    </dgm:pt>
    <dgm:pt modelId="{C16D9BA0-2C02-A249-86C4-9F2245A7BF37}" type="pres">
      <dgm:prSet presAssocID="{9C3194EB-2523-4CBE-91CE-36A29EB6836A}" presName="hierChild2" presStyleCnt="0"/>
      <dgm:spPr/>
    </dgm:pt>
    <dgm:pt modelId="{A7F8BD9D-F6A0-EC44-AE92-09EBCFA9532D}" type="pres">
      <dgm:prSet presAssocID="{1F1EB990-C396-4A22-B774-2E6E7A83E54D}" presName="hierRoot1" presStyleCnt="0"/>
      <dgm:spPr/>
    </dgm:pt>
    <dgm:pt modelId="{498FB4EC-0B86-6549-9377-F8AE608D930A}" type="pres">
      <dgm:prSet presAssocID="{1F1EB990-C396-4A22-B774-2E6E7A83E54D}" presName="composite" presStyleCnt="0"/>
      <dgm:spPr/>
    </dgm:pt>
    <dgm:pt modelId="{36B0623C-CB83-0B4B-BB16-1DAA1D4AF7BB}" type="pres">
      <dgm:prSet presAssocID="{1F1EB990-C396-4A22-B774-2E6E7A83E54D}" presName="background" presStyleLbl="node0" presStyleIdx="1" presStyleCnt="2"/>
      <dgm:spPr/>
    </dgm:pt>
    <dgm:pt modelId="{018AA748-4A5C-AF46-BA1D-539E70DA0227}" type="pres">
      <dgm:prSet presAssocID="{1F1EB990-C396-4A22-B774-2E6E7A83E54D}" presName="text" presStyleLbl="fgAcc0" presStyleIdx="1" presStyleCnt="2">
        <dgm:presLayoutVars>
          <dgm:chPref val="3"/>
        </dgm:presLayoutVars>
      </dgm:prSet>
      <dgm:spPr/>
      <dgm:t>
        <a:bodyPr/>
        <a:lstStyle/>
        <a:p>
          <a:endParaRPr lang="en-US"/>
        </a:p>
      </dgm:t>
    </dgm:pt>
    <dgm:pt modelId="{93BCE5C3-3E27-AF45-BBFB-D880D84F265E}" type="pres">
      <dgm:prSet presAssocID="{1F1EB990-C396-4A22-B774-2E6E7A83E54D}" presName="hierChild2" presStyleCnt="0"/>
      <dgm:spPr/>
    </dgm:pt>
  </dgm:ptLst>
  <dgm:cxnLst>
    <dgm:cxn modelId="{AEAC8FDD-1801-2E49-9291-E0C73FD444FC}" type="presOf" srcId="{3000D528-B54C-402A-B9F8-C8EC681C5EA3}" destId="{27D85303-CED6-9A4B-9E5F-FC028FE21804}" srcOrd="0" destOrd="0" presId="urn:microsoft.com/office/officeart/2005/8/layout/hierarchy1"/>
    <dgm:cxn modelId="{6ECE3760-AAF9-4616-8C84-1CF7651B0781}" srcId="{3000D528-B54C-402A-B9F8-C8EC681C5EA3}" destId="{1F1EB990-C396-4A22-B774-2E6E7A83E54D}" srcOrd="1" destOrd="0" parTransId="{B73E85E1-9869-49EF-8D15-57EC97CCD730}" sibTransId="{4CD733C2-53D4-46C6-9464-9250D1E38C49}"/>
    <dgm:cxn modelId="{16769850-D308-444A-9FB9-BB43F39ED004}" srcId="{3000D528-B54C-402A-B9F8-C8EC681C5EA3}" destId="{9C3194EB-2523-4CBE-91CE-36A29EB6836A}" srcOrd="0" destOrd="0" parTransId="{90E18D7E-6FEF-4A52-BC79-7F9DA2ABA11D}" sibTransId="{CD850B3C-3615-4C81-88F8-53534A352439}"/>
    <dgm:cxn modelId="{D324AB13-1B11-2E43-9F0F-97336D82F221}" type="presOf" srcId="{1F1EB990-C396-4A22-B774-2E6E7A83E54D}" destId="{018AA748-4A5C-AF46-BA1D-539E70DA0227}" srcOrd="0" destOrd="0" presId="urn:microsoft.com/office/officeart/2005/8/layout/hierarchy1"/>
    <dgm:cxn modelId="{4229707E-E6AE-8440-9243-5A0A691E5A84}" type="presOf" srcId="{9C3194EB-2523-4CBE-91CE-36A29EB6836A}" destId="{3FAFCFD0-F7CC-6E45-A9FF-E85ECEB3E643}" srcOrd="0" destOrd="0" presId="urn:microsoft.com/office/officeart/2005/8/layout/hierarchy1"/>
    <dgm:cxn modelId="{660CCD18-8BBD-674D-A4A9-81D370D33B90}" type="presParOf" srcId="{27D85303-CED6-9A4B-9E5F-FC028FE21804}" destId="{8F00650F-CD4E-F740-968E-DCCD741F5E6E}" srcOrd="0" destOrd="0" presId="urn:microsoft.com/office/officeart/2005/8/layout/hierarchy1"/>
    <dgm:cxn modelId="{C7399CD8-9D1B-3642-AE4C-7D7F7301E852}" type="presParOf" srcId="{8F00650F-CD4E-F740-968E-DCCD741F5E6E}" destId="{B8BB35A2-FA25-5142-BBC2-C1DA054EAEE7}" srcOrd="0" destOrd="0" presId="urn:microsoft.com/office/officeart/2005/8/layout/hierarchy1"/>
    <dgm:cxn modelId="{C452F791-8B8C-DC4D-A9F1-A353FDF823FA}" type="presParOf" srcId="{B8BB35A2-FA25-5142-BBC2-C1DA054EAEE7}" destId="{CDAF5E21-9901-FB45-B69B-246E1194AC90}" srcOrd="0" destOrd="0" presId="urn:microsoft.com/office/officeart/2005/8/layout/hierarchy1"/>
    <dgm:cxn modelId="{A2F36F4A-9617-794B-A0E9-AA53A4CA9404}" type="presParOf" srcId="{B8BB35A2-FA25-5142-BBC2-C1DA054EAEE7}" destId="{3FAFCFD0-F7CC-6E45-A9FF-E85ECEB3E643}" srcOrd="1" destOrd="0" presId="urn:microsoft.com/office/officeart/2005/8/layout/hierarchy1"/>
    <dgm:cxn modelId="{994EFB00-5E09-5949-9F49-ED9D463E4AB8}" type="presParOf" srcId="{8F00650F-CD4E-F740-968E-DCCD741F5E6E}" destId="{C16D9BA0-2C02-A249-86C4-9F2245A7BF37}" srcOrd="1" destOrd="0" presId="urn:microsoft.com/office/officeart/2005/8/layout/hierarchy1"/>
    <dgm:cxn modelId="{36BCA3C8-0E66-2847-954F-18A1A15994AC}" type="presParOf" srcId="{27D85303-CED6-9A4B-9E5F-FC028FE21804}" destId="{A7F8BD9D-F6A0-EC44-AE92-09EBCFA9532D}" srcOrd="1" destOrd="0" presId="urn:microsoft.com/office/officeart/2005/8/layout/hierarchy1"/>
    <dgm:cxn modelId="{E1D67195-8BF6-EB48-BFB1-7926B16D6834}" type="presParOf" srcId="{A7F8BD9D-F6A0-EC44-AE92-09EBCFA9532D}" destId="{498FB4EC-0B86-6549-9377-F8AE608D930A}" srcOrd="0" destOrd="0" presId="urn:microsoft.com/office/officeart/2005/8/layout/hierarchy1"/>
    <dgm:cxn modelId="{D24B6977-E032-C342-8034-C47D4E130194}" type="presParOf" srcId="{498FB4EC-0B86-6549-9377-F8AE608D930A}" destId="{36B0623C-CB83-0B4B-BB16-1DAA1D4AF7BB}" srcOrd="0" destOrd="0" presId="urn:microsoft.com/office/officeart/2005/8/layout/hierarchy1"/>
    <dgm:cxn modelId="{A5B98E4F-9FE3-6C4D-BEC0-F50B6DF10106}" type="presParOf" srcId="{498FB4EC-0B86-6549-9377-F8AE608D930A}" destId="{018AA748-4A5C-AF46-BA1D-539E70DA0227}" srcOrd="1" destOrd="0" presId="urn:microsoft.com/office/officeart/2005/8/layout/hierarchy1"/>
    <dgm:cxn modelId="{B92EE4A7-E98E-2E40-ABA8-01CFEB9C25EF}" type="presParOf" srcId="{A7F8BD9D-F6A0-EC44-AE92-09EBCFA9532D}" destId="{93BCE5C3-3E27-AF45-BBFB-D880D84F265E}"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4DF680-F884-4357-BB9E-48842EB36D17}" type="doc">
      <dgm:prSet loTypeId="urn:microsoft.com/office/officeart/2016/7/layout/VerticalSolidActionList" loCatId="List" qsTypeId="urn:microsoft.com/office/officeart/2005/8/quickstyle/simple1" qsCatId="simple" csTypeId="urn:microsoft.com/office/officeart/2005/8/colors/accent1_2" csCatId="accent1" phldr="1"/>
      <dgm:spPr/>
      <dgm:t>
        <a:bodyPr/>
        <a:lstStyle/>
        <a:p>
          <a:endParaRPr lang="en-US"/>
        </a:p>
      </dgm:t>
    </dgm:pt>
    <dgm:pt modelId="{61CD7AA6-3F20-4B4A-B8E4-88F55DD70231}">
      <dgm:prSet/>
      <dgm:spPr/>
      <dgm:t>
        <a:bodyPr/>
        <a:lstStyle/>
        <a:p>
          <a:r>
            <a:rPr lang="en-US"/>
            <a:t>Regulate</a:t>
          </a:r>
        </a:p>
      </dgm:t>
    </dgm:pt>
    <dgm:pt modelId="{97C093BF-1599-484C-9124-6D5DCAF56CFE}" type="parTrans" cxnId="{2674D038-E96F-48A8-8036-5ECA6DB1D832}">
      <dgm:prSet/>
      <dgm:spPr/>
      <dgm:t>
        <a:bodyPr/>
        <a:lstStyle/>
        <a:p>
          <a:endParaRPr lang="en-US"/>
        </a:p>
      </dgm:t>
    </dgm:pt>
    <dgm:pt modelId="{89288DB5-4798-4AD8-9C15-1E2C080ECA03}" type="sibTrans" cxnId="{2674D038-E96F-48A8-8036-5ECA6DB1D832}">
      <dgm:prSet/>
      <dgm:spPr/>
      <dgm:t>
        <a:bodyPr/>
        <a:lstStyle/>
        <a:p>
          <a:endParaRPr lang="en-US"/>
        </a:p>
      </dgm:t>
    </dgm:pt>
    <dgm:pt modelId="{63772996-B3D7-41E3-A94B-00A13E8BEF5E}">
      <dgm:prSet custT="1"/>
      <dgm:spPr/>
      <dgm:t>
        <a:bodyPr/>
        <a:lstStyle/>
        <a:p>
          <a:r>
            <a:rPr lang="en-US" sz="2400" dirty="0" smtClean="0"/>
            <a:t>Help </a:t>
          </a:r>
          <a:r>
            <a:rPr lang="en-US" sz="2400" dirty="0"/>
            <a:t>to regulate/calm their fight/flight response</a:t>
          </a:r>
          <a:r>
            <a:rPr lang="en-US" sz="1800" dirty="0"/>
            <a:t>.</a:t>
          </a:r>
        </a:p>
      </dgm:t>
    </dgm:pt>
    <dgm:pt modelId="{25E4C1C8-1E09-46E8-B5F3-00E42BBF1753}" type="parTrans" cxnId="{03BB5963-30F1-4EC4-AF1C-A6F060F75A6B}">
      <dgm:prSet/>
      <dgm:spPr/>
      <dgm:t>
        <a:bodyPr/>
        <a:lstStyle/>
        <a:p>
          <a:endParaRPr lang="en-US"/>
        </a:p>
      </dgm:t>
    </dgm:pt>
    <dgm:pt modelId="{8891DF81-F419-49F7-9546-EA9E3E64EBB5}" type="sibTrans" cxnId="{03BB5963-30F1-4EC4-AF1C-A6F060F75A6B}">
      <dgm:prSet/>
      <dgm:spPr/>
      <dgm:t>
        <a:bodyPr/>
        <a:lstStyle/>
        <a:p>
          <a:endParaRPr lang="en-US"/>
        </a:p>
      </dgm:t>
    </dgm:pt>
    <dgm:pt modelId="{6646788B-E818-4AC2-BDDA-71EEC4C7F09B}">
      <dgm:prSet/>
      <dgm:spPr/>
      <dgm:t>
        <a:bodyPr/>
        <a:lstStyle/>
        <a:p>
          <a:r>
            <a:rPr lang="en-US"/>
            <a:t>Relate</a:t>
          </a:r>
        </a:p>
      </dgm:t>
    </dgm:pt>
    <dgm:pt modelId="{AC7EDD60-F13F-4AAE-87AF-A71174E190FE}" type="parTrans" cxnId="{A6E2F043-03C4-4EE6-9EC4-9B04CEA1D2CE}">
      <dgm:prSet/>
      <dgm:spPr/>
      <dgm:t>
        <a:bodyPr/>
        <a:lstStyle/>
        <a:p>
          <a:endParaRPr lang="en-US"/>
        </a:p>
      </dgm:t>
    </dgm:pt>
    <dgm:pt modelId="{340AF63D-7184-4CC8-AFAB-2C1B0AFCCD98}" type="sibTrans" cxnId="{A6E2F043-03C4-4EE6-9EC4-9B04CEA1D2CE}">
      <dgm:prSet/>
      <dgm:spPr/>
      <dgm:t>
        <a:bodyPr/>
        <a:lstStyle/>
        <a:p>
          <a:endParaRPr lang="en-US"/>
        </a:p>
      </dgm:t>
    </dgm:pt>
    <dgm:pt modelId="{9A129AC2-0301-4D4F-A01B-061FE5B2CB21}">
      <dgm:prSet custT="1"/>
      <dgm:spPr/>
      <dgm:t>
        <a:bodyPr/>
        <a:lstStyle/>
        <a:p>
          <a:r>
            <a:rPr lang="en-US" sz="2400" dirty="0" smtClean="0"/>
            <a:t>Sensitively </a:t>
          </a:r>
          <a:r>
            <a:rPr lang="en-US" sz="2400" dirty="0"/>
            <a:t>connect with the child</a:t>
          </a:r>
          <a:r>
            <a:rPr lang="en-US" sz="1800" dirty="0"/>
            <a:t>.</a:t>
          </a:r>
        </a:p>
      </dgm:t>
    </dgm:pt>
    <dgm:pt modelId="{8C4ABE8F-6AF4-434F-B3F5-156A44A11EBB}" type="parTrans" cxnId="{0DE68B0E-A861-4402-8963-4FD909D2EF41}">
      <dgm:prSet/>
      <dgm:spPr/>
      <dgm:t>
        <a:bodyPr/>
        <a:lstStyle/>
        <a:p>
          <a:endParaRPr lang="en-US"/>
        </a:p>
      </dgm:t>
    </dgm:pt>
    <dgm:pt modelId="{FFE0570B-05DD-4B7C-A96C-DCA2C43CBA62}" type="sibTrans" cxnId="{0DE68B0E-A861-4402-8963-4FD909D2EF41}">
      <dgm:prSet/>
      <dgm:spPr/>
      <dgm:t>
        <a:bodyPr/>
        <a:lstStyle/>
        <a:p>
          <a:endParaRPr lang="en-US"/>
        </a:p>
      </dgm:t>
    </dgm:pt>
    <dgm:pt modelId="{6D04281D-786E-4F97-A670-5DEEB089C634}">
      <dgm:prSet/>
      <dgm:spPr/>
      <dgm:t>
        <a:bodyPr/>
        <a:lstStyle/>
        <a:p>
          <a:r>
            <a:rPr lang="en-US"/>
            <a:t>Reason</a:t>
          </a:r>
        </a:p>
      </dgm:t>
    </dgm:pt>
    <dgm:pt modelId="{88FA7E67-6189-4315-A988-F78FBB51FB60}" type="parTrans" cxnId="{97AA9306-87BD-4B0E-94ED-2B52553F577D}">
      <dgm:prSet/>
      <dgm:spPr/>
      <dgm:t>
        <a:bodyPr/>
        <a:lstStyle/>
        <a:p>
          <a:endParaRPr lang="en-US"/>
        </a:p>
      </dgm:t>
    </dgm:pt>
    <dgm:pt modelId="{31D4F1D3-E590-40E6-90AD-B03DA5B253A8}" type="sibTrans" cxnId="{97AA9306-87BD-4B0E-94ED-2B52553F577D}">
      <dgm:prSet/>
      <dgm:spPr/>
      <dgm:t>
        <a:bodyPr/>
        <a:lstStyle/>
        <a:p>
          <a:endParaRPr lang="en-US"/>
        </a:p>
      </dgm:t>
    </dgm:pt>
    <dgm:pt modelId="{08752503-8FE6-40EB-98AF-911D3BA790DB}">
      <dgm:prSet custT="1"/>
      <dgm:spPr/>
      <dgm:t>
        <a:bodyPr/>
        <a:lstStyle/>
        <a:p>
          <a:r>
            <a:rPr lang="en-US" sz="2400" dirty="0" smtClean="0"/>
            <a:t>Support </a:t>
          </a:r>
          <a:r>
            <a:rPr lang="en-US" sz="2400" dirty="0"/>
            <a:t>the child to reflect, learn, remember, articulate and become self-assured. </a:t>
          </a:r>
        </a:p>
      </dgm:t>
    </dgm:pt>
    <dgm:pt modelId="{E9D40715-35D1-4197-901C-7A057B24EF74}" type="parTrans" cxnId="{D99A6620-4395-4FE0-861A-DB77BEFB64AC}">
      <dgm:prSet/>
      <dgm:spPr/>
      <dgm:t>
        <a:bodyPr/>
        <a:lstStyle/>
        <a:p>
          <a:endParaRPr lang="en-US"/>
        </a:p>
      </dgm:t>
    </dgm:pt>
    <dgm:pt modelId="{2C1523B6-7F10-46E4-869B-6B304867BCD1}" type="sibTrans" cxnId="{D99A6620-4395-4FE0-861A-DB77BEFB64AC}">
      <dgm:prSet/>
      <dgm:spPr/>
      <dgm:t>
        <a:bodyPr/>
        <a:lstStyle/>
        <a:p>
          <a:endParaRPr lang="en-US"/>
        </a:p>
      </dgm:t>
    </dgm:pt>
    <dgm:pt modelId="{F5055BF9-E3F2-9941-B253-8FCF4494D141}" type="pres">
      <dgm:prSet presAssocID="{6E4DF680-F884-4357-BB9E-48842EB36D17}" presName="Name0" presStyleCnt="0">
        <dgm:presLayoutVars>
          <dgm:dir/>
          <dgm:animLvl val="lvl"/>
          <dgm:resizeHandles val="exact"/>
        </dgm:presLayoutVars>
      </dgm:prSet>
      <dgm:spPr/>
      <dgm:t>
        <a:bodyPr/>
        <a:lstStyle/>
        <a:p>
          <a:endParaRPr lang="en-US"/>
        </a:p>
      </dgm:t>
    </dgm:pt>
    <dgm:pt modelId="{55FE4D3A-86F0-0C4C-892C-6FFF07A23D98}" type="pres">
      <dgm:prSet presAssocID="{61CD7AA6-3F20-4B4A-B8E4-88F55DD70231}" presName="linNode" presStyleCnt="0"/>
      <dgm:spPr/>
    </dgm:pt>
    <dgm:pt modelId="{2B6C9841-C96C-E940-9BB0-51CFFD29AE87}" type="pres">
      <dgm:prSet presAssocID="{61CD7AA6-3F20-4B4A-B8E4-88F55DD70231}" presName="parentText" presStyleLbl="alignNode1" presStyleIdx="0" presStyleCnt="3">
        <dgm:presLayoutVars>
          <dgm:chMax val="1"/>
          <dgm:bulletEnabled/>
        </dgm:presLayoutVars>
      </dgm:prSet>
      <dgm:spPr/>
      <dgm:t>
        <a:bodyPr/>
        <a:lstStyle/>
        <a:p>
          <a:endParaRPr lang="en-US"/>
        </a:p>
      </dgm:t>
    </dgm:pt>
    <dgm:pt modelId="{306F20B2-F8CD-5F4D-A4FE-52B9D1692053}" type="pres">
      <dgm:prSet presAssocID="{61CD7AA6-3F20-4B4A-B8E4-88F55DD70231}" presName="descendantText" presStyleLbl="alignAccFollowNode1" presStyleIdx="0" presStyleCnt="3">
        <dgm:presLayoutVars>
          <dgm:bulletEnabled/>
        </dgm:presLayoutVars>
      </dgm:prSet>
      <dgm:spPr/>
      <dgm:t>
        <a:bodyPr/>
        <a:lstStyle/>
        <a:p>
          <a:endParaRPr lang="en-US"/>
        </a:p>
      </dgm:t>
    </dgm:pt>
    <dgm:pt modelId="{A2E3931B-00AA-CE4D-ABE2-B0D93B483545}" type="pres">
      <dgm:prSet presAssocID="{89288DB5-4798-4AD8-9C15-1E2C080ECA03}" presName="sp" presStyleCnt="0"/>
      <dgm:spPr/>
    </dgm:pt>
    <dgm:pt modelId="{B9C7B226-9A04-C146-B0F4-098B785A2315}" type="pres">
      <dgm:prSet presAssocID="{6646788B-E818-4AC2-BDDA-71EEC4C7F09B}" presName="linNode" presStyleCnt="0"/>
      <dgm:spPr/>
    </dgm:pt>
    <dgm:pt modelId="{23EA0CC0-2F93-5E4B-8497-5DBA8670F59A}" type="pres">
      <dgm:prSet presAssocID="{6646788B-E818-4AC2-BDDA-71EEC4C7F09B}" presName="parentText" presStyleLbl="alignNode1" presStyleIdx="1" presStyleCnt="3">
        <dgm:presLayoutVars>
          <dgm:chMax val="1"/>
          <dgm:bulletEnabled/>
        </dgm:presLayoutVars>
      </dgm:prSet>
      <dgm:spPr/>
      <dgm:t>
        <a:bodyPr/>
        <a:lstStyle/>
        <a:p>
          <a:endParaRPr lang="en-US"/>
        </a:p>
      </dgm:t>
    </dgm:pt>
    <dgm:pt modelId="{ECBF7855-F27F-7D45-B69E-0B69819CDEC5}" type="pres">
      <dgm:prSet presAssocID="{6646788B-E818-4AC2-BDDA-71EEC4C7F09B}" presName="descendantText" presStyleLbl="alignAccFollowNode1" presStyleIdx="1" presStyleCnt="3">
        <dgm:presLayoutVars>
          <dgm:bulletEnabled/>
        </dgm:presLayoutVars>
      </dgm:prSet>
      <dgm:spPr/>
      <dgm:t>
        <a:bodyPr/>
        <a:lstStyle/>
        <a:p>
          <a:endParaRPr lang="en-US"/>
        </a:p>
      </dgm:t>
    </dgm:pt>
    <dgm:pt modelId="{5548B6BC-A005-5D48-A2BB-E1CDDAD28C9E}" type="pres">
      <dgm:prSet presAssocID="{340AF63D-7184-4CC8-AFAB-2C1B0AFCCD98}" presName="sp" presStyleCnt="0"/>
      <dgm:spPr/>
    </dgm:pt>
    <dgm:pt modelId="{C643ECD8-5D17-C74C-9D3D-3DC1DC229C2F}" type="pres">
      <dgm:prSet presAssocID="{6D04281D-786E-4F97-A670-5DEEB089C634}" presName="linNode" presStyleCnt="0"/>
      <dgm:spPr/>
    </dgm:pt>
    <dgm:pt modelId="{A6558F5D-4D66-4844-9793-1B22E4B870E0}" type="pres">
      <dgm:prSet presAssocID="{6D04281D-786E-4F97-A670-5DEEB089C634}" presName="parentText" presStyleLbl="alignNode1" presStyleIdx="2" presStyleCnt="3">
        <dgm:presLayoutVars>
          <dgm:chMax val="1"/>
          <dgm:bulletEnabled/>
        </dgm:presLayoutVars>
      </dgm:prSet>
      <dgm:spPr/>
      <dgm:t>
        <a:bodyPr/>
        <a:lstStyle/>
        <a:p>
          <a:endParaRPr lang="en-US"/>
        </a:p>
      </dgm:t>
    </dgm:pt>
    <dgm:pt modelId="{126B3E97-FAC8-DF4F-8E5D-F3BBD598AAA9}" type="pres">
      <dgm:prSet presAssocID="{6D04281D-786E-4F97-A670-5DEEB089C634}" presName="descendantText" presStyleLbl="alignAccFollowNode1" presStyleIdx="2" presStyleCnt="3">
        <dgm:presLayoutVars>
          <dgm:bulletEnabled/>
        </dgm:presLayoutVars>
      </dgm:prSet>
      <dgm:spPr/>
      <dgm:t>
        <a:bodyPr/>
        <a:lstStyle/>
        <a:p>
          <a:endParaRPr lang="en-US"/>
        </a:p>
      </dgm:t>
    </dgm:pt>
  </dgm:ptLst>
  <dgm:cxnLst>
    <dgm:cxn modelId="{03BB5963-30F1-4EC4-AF1C-A6F060F75A6B}" srcId="{61CD7AA6-3F20-4B4A-B8E4-88F55DD70231}" destId="{63772996-B3D7-41E3-A94B-00A13E8BEF5E}" srcOrd="0" destOrd="0" parTransId="{25E4C1C8-1E09-46E8-B5F3-00E42BBF1753}" sibTransId="{8891DF81-F419-49F7-9546-EA9E3E64EBB5}"/>
    <dgm:cxn modelId="{97AA9306-87BD-4B0E-94ED-2B52553F577D}" srcId="{6E4DF680-F884-4357-BB9E-48842EB36D17}" destId="{6D04281D-786E-4F97-A670-5DEEB089C634}" srcOrd="2" destOrd="0" parTransId="{88FA7E67-6189-4315-A988-F78FBB51FB60}" sibTransId="{31D4F1D3-E590-40E6-90AD-B03DA5B253A8}"/>
    <dgm:cxn modelId="{925A835C-A3EF-FE42-87C1-25D9989B73F2}" type="presOf" srcId="{6646788B-E818-4AC2-BDDA-71EEC4C7F09B}" destId="{23EA0CC0-2F93-5E4B-8497-5DBA8670F59A}" srcOrd="0" destOrd="0" presId="urn:microsoft.com/office/officeart/2016/7/layout/VerticalSolidActionList"/>
    <dgm:cxn modelId="{8FD8EDA4-41AE-5943-B778-BADDBEEEC084}" type="presOf" srcId="{6D04281D-786E-4F97-A670-5DEEB089C634}" destId="{A6558F5D-4D66-4844-9793-1B22E4B870E0}" srcOrd="0" destOrd="0" presId="urn:microsoft.com/office/officeart/2016/7/layout/VerticalSolidActionList"/>
    <dgm:cxn modelId="{D2480E0E-64F4-9849-9699-0D8737FFF157}" type="presOf" srcId="{08752503-8FE6-40EB-98AF-911D3BA790DB}" destId="{126B3E97-FAC8-DF4F-8E5D-F3BBD598AAA9}" srcOrd="0" destOrd="0" presId="urn:microsoft.com/office/officeart/2016/7/layout/VerticalSolidActionList"/>
    <dgm:cxn modelId="{2674D038-E96F-48A8-8036-5ECA6DB1D832}" srcId="{6E4DF680-F884-4357-BB9E-48842EB36D17}" destId="{61CD7AA6-3F20-4B4A-B8E4-88F55DD70231}" srcOrd="0" destOrd="0" parTransId="{97C093BF-1599-484C-9124-6D5DCAF56CFE}" sibTransId="{89288DB5-4798-4AD8-9C15-1E2C080ECA03}"/>
    <dgm:cxn modelId="{A6E2F043-03C4-4EE6-9EC4-9B04CEA1D2CE}" srcId="{6E4DF680-F884-4357-BB9E-48842EB36D17}" destId="{6646788B-E818-4AC2-BDDA-71EEC4C7F09B}" srcOrd="1" destOrd="0" parTransId="{AC7EDD60-F13F-4AAE-87AF-A71174E190FE}" sibTransId="{340AF63D-7184-4CC8-AFAB-2C1B0AFCCD98}"/>
    <dgm:cxn modelId="{C8ACC95F-DC9E-5E43-A768-02544E0E114E}" type="presOf" srcId="{6E4DF680-F884-4357-BB9E-48842EB36D17}" destId="{F5055BF9-E3F2-9941-B253-8FCF4494D141}" srcOrd="0" destOrd="0" presId="urn:microsoft.com/office/officeart/2016/7/layout/VerticalSolidActionList"/>
    <dgm:cxn modelId="{32A75D7D-0547-A040-975C-366403D04648}" type="presOf" srcId="{61CD7AA6-3F20-4B4A-B8E4-88F55DD70231}" destId="{2B6C9841-C96C-E940-9BB0-51CFFD29AE87}" srcOrd="0" destOrd="0" presId="urn:microsoft.com/office/officeart/2016/7/layout/VerticalSolidActionList"/>
    <dgm:cxn modelId="{0DE68B0E-A861-4402-8963-4FD909D2EF41}" srcId="{6646788B-E818-4AC2-BDDA-71EEC4C7F09B}" destId="{9A129AC2-0301-4D4F-A01B-061FE5B2CB21}" srcOrd="0" destOrd="0" parTransId="{8C4ABE8F-6AF4-434F-B3F5-156A44A11EBB}" sibTransId="{FFE0570B-05DD-4B7C-A96C-DCA2C43CBA62}"/>
    <dgm:cxn modelId="{1D3A147B-2C3C-0943-B4EA-7A94CA287F47}" type="presOf" srcId="{63772996-B3D7-41E3-A94B-00A13E8BEF5E}" destId="{306F20B2-F8CD-5F4D-A4FE-52B9D1692053}" srcOrd="0" destOrd="0" presId="urn:microsoft.com/office/officeart/2016/7/layout/VerticalSolidActionList"/>
    <dgm:cxn modelId="{792CB8A9-9BEC-0341-A86A-E2BF309863DD}" type="presOf" srcId="{9A129AC2-0301-4D4F-A01B-061FE5B2CB21}" destId="{ECBF7855-F27F-7D45-B69E-0B69819CDEC5}" srcOrd="0" destOrd="0" presId="urn:microsoft.com/office/officeart/2016/7/layout/VerticalSolidActionList"/>
    <dgm:cxn modelId="{D99A6620-4395-4FE0-861A-DB77BEFB64AC}" srcId="{6D04281D-786E-4F97-A670-5DEEB089C634}" destId="{08752503-8FE6-40EB-98AF-911D3BA790DB}" srcOrd="0" destOrd="0" parTransId="{E9D40715-35D1-4197-901C-7A057B24EF74}" sibTransId="{2C1523B6-7F10-46E4-869B-6B304867BCD1}"/>
    <dgm:cxn modelId="{1706636D-8ABE-F646-B82A-602CF57778BE}" type="presParOf" srcId="{F5055BF9-E3F2-9941-B253-8FCF4494D141}" destId="{55FE4D3A-86F0-0C4C-892C-6FFF07A23D98}" srcOrd="0" destOrd="0" presId="urn:microsoft.com/office/officeart/2016/7/layout/VerticalSolidActionList"/>
    <dgm:cxn modelId="{8DA4B514-2DFF-5145-8FEC-E0E12829F67D}" type="presParOf" srcId="{55FE4D3A-86F0-0C4C-892C-6FFF07A23D98}" destId="{2B6C9841-C96C-E940-9BB0-51CFFD29AE87}" srcOrd="0" destOrd="0" presId="urn:microsoft.com/office/officeart/2016/7/layout/VerticalSolidActionList"/>
    <dgm:cxn modelId="{5D6CD43D-5BC6-DD4D-88E2-52905E18C6F8}" type="presParOf" srcId="{55FE4D3A-86F0-0C4C-892C-6FFF07A23D98}" destId="{306F20B2-F8CD-5F4D-A4FE-52B9D1692053}" srcOrd="1" destOrd="0" presId="urn:microsoft.com/office/officeart/2016/7/layout/VerticalSolidActionList"/>
    <dgm:cxn modelId="{1E6032E8-9167-CA43-B9F0-F1CCEEA33BA7}" type="presParOf" srcId="{F5055BF9-E3F2-9941-B253-8FCF4494D141}" destId="{A2E3931B-00AA-CE4D-ABE2-B0D93B483545}" srcOrd="1" destOrd="0" presId="urn:microsoft.com/office/officeart/2016/7/layout/VerticalSolidActionList"/>
    <dgm:cxn modelId="{977519C4-850C-4341-972E-28476EECBEBE}" type="presParOf" srcId="{F5055BF9-E3F2-9941-B253-8FCF4494D141}" destId="{B9C7B226-9A04-C146-B0F4-098B785A2315}" srcOrd="2" destOrd="0" presId="urn:microsoft.com/office/officeart/2016/7/layout/VerticalSolidActionList"/>
    <dgm:cxn modelId="{BE3C1195-7180-F341-8AA2-542074ABFF91}" type="presParOf" srcId="{B9C7B226-9A04-C146-B0F4-098B785A2315}" destId="{23EA0CC0-2F93-5E4B-8497-5DBA8670F59A}" srcOrd="0" destOrd="0" presId="urn:microsoft.com/office/officeart/2016/7/layout/VerticalSolidActionList"/>
    <dgm:cxn modelId="{799404D2-FBF7-9E49-B084-6B8B9C846E08}" type="presParOf" srcId="{B9C7B226-9A04-C146-B0F4-098B785A2315}" destId="{ECBF7855-F27F-7D45-B69E-0B69819CDEC5}" srcOrd="1" destOrd="0" presId="urn:microsoft.com/office/officeart/2016/7/layout/VerticalSolidActionList"/>
    <dgm:cxn modelId="{A38339ED-0C91-BF4B-9557-9A50B6ADA88B}" type="presParOf" srcId="{F5055BF9-E3F2-9941-B253-8FCF4494D141}" destId="{5548B6BC-A005-5D48-A2BB-E1CDDAD28C9E}" srcOrd="3" destOrd="0" presId="urn:microsoft.com/office/officeart/2016/7/layout/VerticalSolidActionList"/>
    <dgm:cxn modelId="{026A1CE1-691C-5C40-8CBB-874B810DAC30}" type="presParOf" srcId="{F5055BF9-E3F2-9941-B253-8FCF4494D141}" destId="{C643ECD8-5D17-C74C-9D3D-3DC1DC229C2F}" srcOrd="4" destOrd="0" presId="urn:microsoft.com/office/officeart/2016/7/layout/VerticalSolidActionList"/>
    <dgm:cxn modelId="{085B0E7F-1A5E-E741-B9E6-39330A849EC1}" type="presParOf" srcId="{C643ECD8-5D17-C74C-9D3D-3DC1DC229C2F}" destId="{A6558F5D-4D66-4844-9793-1B22E4B870E0}" srcOrd="0" destOrd="0" presId="urn:microsoft.com/office/officeart/2016/7/layout/VerticalSolidActionList"/>
    <dgm:cxn modelId="{AF2327F8-F457-D242-82C6-4542348B173C}" type="presParOf" srcId="{C643ECD8-5D17-C74C-9D3D-3DC1DC229C2F}" destId="{126B3E97-FAC8-DF4F-8E5D-F3BBD598AAA9}" srcOrd="1" destOrd="0" presId="urn:microsoft.com/office/officeart/2016/7/layout/VerticalSolid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4D6DBA-7190-C64C-AE3C-65EAEF57AD79}">
      <dsp:nvSpPr>
        <dsp:cNvPr id="0" name=""/>
        <dsp:cNvSpPr/>
      </dsp:nvSpPr>
      <dsp:spPr>
        <a:xfrm>
          <a:off x="2964" y="36907"/>
          <a:ext cx="2351960" cy="14111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GB" sz="3000" kern="1200"/>
            <a:t>Redirection</a:t>
          </a:r>
          <a:endParaRPr lang="en-US" sz="3000" kern="1200"/>
        </a:p>
      </dsp:txBody>
      <dsp:txXfrm>
        <a:off x="2964" y="36907"/>
        <a:ext cx="2351960" cy="1411176"/>
      </dsp:txXfrm>
    </dsp:sp>
    <dsp:sp modelId="{8C7ED21A-5473-3F4D-A485-9150A6F8AE9A}">
      <dsp:nvSpPr>
        <dsp:cNvPr id="0" name=""/>
        <dsp:cNvSpPr/>
      </dsp:nvSpPr>
      <dsp:spPr>
        <a:xfrm>
          <a:off x="2590121" y="36907"/>
          <a:ext cx="2351960" cy="14111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GB" sz="3000" kern="1200"/>
            <a:t>Choices</a:t>
          </a:r>
          <a:endParaRPr lang="en-US" sz="3000" kern="1200"/>
        </a:p>
      </dsp:txBody>
      <dsp:txXfrm>
        <a:off x="2590121" y="36907"/>
        <a:ext cx="2351960" cy="1411176"/>
      </dsp:txXfrm>
    </dsp:sp>
    <dsp:sp modelId="{8C6AA91D-41F6-FC44-B46D-AD291998D8E9}">
      <dsp:nvSpPr>
        <dsp:cNvPr id="0" name=""/>
        <dsp:cNvSpPr/>
      </dsp:nvSpPr>
      <dsp:spPr>
        <a:xfrm>
          <a:off x="5177278" y="36907"/>
          <a:ext cx="2351960" cy="14111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GB" sz="3000" kern="1200"/>
            <a:t>Planned Ignoring </a:t>
          </a:r>
          <a:endParaRPr lang="en-US" sz="3000" kern="1200"/>
        </a:p>
      </dsp:txBody>
      <dsp:txXfrm>
        <a:off x="5177278" y="36907"/>
        <a:ext cx="2351960" cy="1411176"/>
      </dsp:txXfrm>
    </dsp:sp>
    <dsp:sp modelId="{C9A3C203-9FBF-9440-8284-CEA5DBCE88F1}">
      <dsp:nvSpPr>
        <dsp:cNvPr id="0" name=""/>
        <dsp:cNvSpPr/>
      </dsp:nvSpPr>
      <dsp:spPr>
        <a:xfrm>
          <a:off x="7764434" y="36907"/>
          <a:ext cx="2351960" cy="14111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GB" sz="3000" kern="1200"/>
            <a:t>If… then</a:t>
          </a:r>
          <a:endParaRPr lang="en-US" sz="3000" kern="1200"/>
        </a:p>
      </dsp:txBody>
      <dsp:txXfrm>
        <a:off x="7764434" y="36907"/>
        <a:ext cx="2351960" cy="1411176"/>
      </dsp:txXfrm>
    </dsp:sp>
    <dsp:sp modelId="{0E763719-68F0-0345-B8A0-6E723B2C386E}">
      <dsp:nvSpPr>
        <dsp:cNvPr id="0" name=""/>
        <dsp:cNvSpPr/>
      </dsp:nvSpPr>
      <dsp:spPr>
        <a:xfrm>
          <a:off x="2964" y="1683280"/>
          <a:ext cx="2351960" cy="14111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GB" sz="3000" kern="1200"/>
            <a:t>First…then</a:t>
          </a:r>
          <a:endParaRPr lang="en-US" sz="3000" kern="1200"/>
        </a:p>
      </dsp:txBody>
      <dsp:txXfrm>
        <a:off x="2964" y="1683280"/>
        <a:ext cx="2351960" cy="1411176"/>
      </dsp:txXfrm>
    </dsp:sp>
    <dsp:sp modelId="{12AAD97D-4084-1B4D-8A4A-87696A048551}">
      <dsp:nvSpPr>
        <dsp:cNvPr id="0" name=""/>
        <dsp:cNvSpPr/>
      </dsp:nvSpPr>
      <dsp:spPr>
        <a:xfrm>
          <a:off x="2590121" y="1683280"/>
          <a:ext cx="2351960" cy="14111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GB" sz="3000" kern="1200"/>
            <a:t>Clear positive commands</a:t>
          </a:r>
          <a:endParaRPr lang="en-US" sz="3000" kern="1200"/>
        </a:p>
      </dsp:txBody>
      <dsp:txXfrm>
        <a:off x="2590121" y="1683280"/>
        <a:ext cx="2351960" cy="1411176"/>
      </dsp:txXfrm>
    </dsp:sp>
    <dsp:sp modelId="{4021AC2A-0729-C64D-B4A2-EC79509BB909}">
      <dsp:nvSpPr>
        <dsp:cNvPr id="0" name=""/>
        <dsp:cNvSpPr/>
      </dsp:nvSpPr>
      <dsp:spPr>
        <a:xfrm>
          <a:off x="5177278" y="1683280"/>
          <a:ext cx="2351960" cy="14111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GB" sz="3000" kern="1200"/>
            <a:t>Count down</a:t>
          </a:r>
          <a:endParaRPr lang="en-US" sz="3000" kern="1200"/>
        </a:p>
      </dsp:txBody>
      <dsp:txXfrm>
        <a:off x="5177278" y="1683280"/>
        <a:ext cx="2351960" cy="1411176"/>
      </dsp:txXfrm>
    </dsp:sp>
    <dsp:sp modelId="{0D2F5F8F-E814-2444-8527-425D5E0141F0}">
      <dsp:nvSpPr>
        <dsp:cNvPr id="0" name=""/>
        <dsp:cNvSpPr/>
      </dsp:nvSpPr>
      <dsp:spPr>
        <a:xfrm>
          <a:off x="7764434" y="1683280"/>
          <a:ext cx="2351960" cy="14111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GB" sz="3000" kern="1200"/>
            <a:t>Reminders</a:t>
          </a:r>
          <a:endParaRPr lang="en-US" sz="3000" kern="1200"/>
        </a:p>
      </dsp:txBody>
      <dsp:txXfrm>
        <a:off x="7764434" y="1683280"/>
        <a:ext cx="2351960" cy="14111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F5E21-9901-FB45-B69B-246E1194AC90}">
      <dsp:nvSpPr>
        <dsp:cNvPr id="0" name=""/>
        <dsp:cNvSpPr/>
      </dsp:nvSpPr>
      <dsp:spPr>
        <a:xfrm>
          <a:off x="130938" y="1393"/>
          <a:ext cx="4224635" cy="26826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AFCFD0-F7CC-6E45-A9FF-E85ECEB3E643}">
      <dsp:nvSpPr>
        <dsp:cNvPr id="0" name=""/>
        <dsp:cNvSpPr/>
      </dsp:nvSpPr>
      <dsp:spPr>
        <a:xfrm>
          <a:off x="600342" y="447327"/>
          <a:ext cx="4224635" cy="26826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a:t>Self-regulation is not simply self-control. It is the ability to manage our energy states, emotions, behaviour and attention: the ability to return to a balanced, calm and constant state of being. </a:t>
          </a:r>
          <a:endParaRPr lang="en-US" sz="2200" kern="1200"/>
        </a:p>
      </dsp:txBody>
      <dsp:txXfrm>
        <a:off x="678914" y="525899"/>
        <a:ext cx="4067491" cy="2525499"/>
      </dsp:txXfrm>
    </dsp:sp>
    <dsp:sp modelId="{36B0623C-CB83-0B4B-BB16-1DAA1D4AF7BB}">
      <dsp:nvSpPr>
        <dsp:cNvPr id="0" name=""/>
        <dsp:cNvSpPr/>
      </dsp:nvSpPr>
      <dsp:spPr>
        <a:xfrm>
          <a:off x="5294381" y="1393"/>
          <a:ext cx="4224635" cy="26826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8AA748-4A5C-AF46-BA1D-539E70DA0227}">
      <dsp:nvSpPr>
        <dsp:cNvPr id="0" name=""/>
        <dsp:cNvSpPr/>
      </dsp:nvSpPr>
      <dsp:spPr>
        <a:xfrm>
          <a:off x="5763785" y="447327"/>
          <a:ext cx="4224635" cy="26826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a:t>Self-regulation is vital for children to manage life’s normal ups-and-downs: for concentration, social relationships and learning. It is a major task for a young child to regulate their feelings and behaviour consistently.</a:t>
          </a:r>
          <a:endParaRPr lang="en-US" sz="2200" kern="1200"/>
        </a:p>
      </dsp:txBody>
      <dsp:txXfrm>
        <a:off x="5842357" y="525899"/>
        <a:ext cx="4067491" cy="25254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6F20B2-F8CD-5F4D-A4FE-52B9D1692053}">
      <dsp:nvSpPr>
        <dsp:cNvPr id="0" name=""/>
        <dsp:cNvSpPr/>
      </dsp:nvSpPr>
      <dsp:spPr>
        <a:xfrm>
          <a:off x="2023872" y="978"/>
          <a:ext cx="8095488" cy="100301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7075" tIns="254766" rIns="157075" bIns="254766" numCol="1" spcCol="1270" anchor="ctr" anchorCtr="0">
          <a:noAutofit/>
        </a:bodyPr>
        <a:lstStyle/>
        <a:p>
          <a:pPr lvl="0" algn="l" defTabSz="1066800">
            <a:lnSpc>
              <a:spcPct val="90000"/>
            </a:lnSpc>
            <a:spcBef>
              <a:spcPct val="0"/>
            </a:spcBef>
            <a:spcAft>
              <a:spcPct val="35000"/>
            </a:spcAft>
          </a:pPr>
          <a:r>
            <a:rPr lang="en-US" sz="2400" kern="1200" dirty="0" smtClean="0"/>
            <a:t>Help </a:t>
          </a:r>
          <a:r>
            <a:rPr lang="en-US" sz="2400" kern="1200" dirty="0"/>
            <a:t>to regulate/calm their fight/flight response</a:t>
          </a:r>
          <a:r>
            <a:rPr lang="en-US" sz="1800" kern="1200" dirty="0"/>
            <a:t>.</a:t>
          </a:r>
        </a:p>
      </dsp:txBody>
      <dsp:txXfrm>
        <a:off x="2023872" y="978"/>
        <a:ext cx="8095488" cy="1003015"/>
      </dsp:txXfrm>
    </dsp:sp>
    <dsp:sp modelId="{2B6C9841-C96C-E940-9BB0-51CFFD29AE87}">
      <dsp:nvSpPr>
        <dsp:cNvPr id="0" name=""/>
        <dsp:cNvSpPr/>
      </dsp:nvSpPr>
      <dsp:spPr>
        <a:xfrm>
          <a:off x="0" y="978"/>
          <a:ext cx="2023872" cy="100301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097" tIns="99076" rIns="107097" bIns="99076" numCol="1" spcCol="1270" anchor="ctr" anchorCtr="0">
          <a:noAutofit/>
        </a:bodyPr>
        <a:lstStyle/>
        <a:p>
          <a:pPr lvl="0" algn="ctr" defTabSz="1244600">
            <a:lnSpc>
              <a:spcPct val="90000"/>
            </a:lnSpc>
            <a:spcBef>
              <a:spcPct val="0"/>
            </a:spcBef>
            <a:spcAft>
              <a:spcPct val="35000"/>
            </a:spcAft>
          </a:pPr>
          <a:r>
            <a:rPr lang="en-US" sz="2800" kern="1200"/>
            <a:t>Regulate</a:t>
          </a:r>
        </a:p>
      </dsp:txBody>
      <dsp:txXfrm>
        <a:off x="0" y="978"/>
        <a:ext cx="2023872" cy="1003015"/>
      </dsp:txXfrm>
    </dsp:sp>
    <dsp:sp modelId="{ECBF7855-F27F-7D45-B69E-0B69819CDEC5}">
      <dsp:nvSpPr>
        <dsp:cNvPr id="0" name=""/>
        <dsp:cNvSpPr/>
      </dsp:nvSpPr>
      <dsp:spPr>
        <a:xfrm>
          <a:off x="2023872" y="1064174"/>
          <a:ext cx="8095488" cy="100301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7075" tIns="254766" rIns="157075" bIns="254766" numCol="1" spcCol="1270" anchor="ctr" anchorCtr="0">
          <a:noAutofit/>
        </a:bodyPr>
        <a:lstStyle/>
        <a:p>
          <a:pPr lvl="0" algn="l" defTabSz="1066800">
            <a:lnSpc>
              <a:spcPct val="90000"/>
            </a:lnSpc>
            <a:spcBef>
              <a:spcPct val="0"/>
            </a:spcBef>
            <a:spcAft>
              <a:spcPct val="35000"/>
            </a:spcAft>
          </a:pPr>
          <a:r>
            <a:rPr lang="en-US" sz="2400" kern="1200" dirty="0" smtClean="0"/>
            <a:t>Sensitively </a:t>
          </a:r>
          <a:r>
            <a:rPr lang="en-US" sz="2400" kern="1200" dirty="0"/>
            <a:t>connect with the child</a:t>
          </a:r>
          <a:r>
            <a:rPr lang="en-US" sz="1800" kern="1200" dirty="0"/>
            <a:t>.</a:t>
          </a:r>
        </a:p>
      </dsp:txBody>
      <dsp:txXfrm>
        <a:off x="2023872" y="1064174"/>
        <a:ext cx="8095488" cy="1003015"/>
      </dsp:txXfrm>
    </dsp:sp>
    <dsp:sp modelId="{23EA0CC0-2F93-5E4B-8497-5DBA8670F59A}">
      <dsp:nvSpPr>
        <dsp:cNvPr id="0" name=""/>
        <dsp:cNvSpPr/>
      </dsp:nvSpPr>
      <dsp:spPr>
        <a:xfrm>
          <a:off x="0" y="1064174"/>
          <a:ext cx="2023872" cy="100301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097" tIns="99076" rIns="107097" bIns="99076" numCol="1" spcCol="1270" anchor="ctr" anchorCtr="0">
          <a:noAutofit/>
        </a:bodyPr>
        <a:lstStyle/>
        <a:p>
          <a:pPr lvl="0" algn="ctr" defTabSz="1244600">
            <a:lnSpc>
              <a:spcPct val="90000"/>
            </a:lnSpc>
            <a:spcBef>
              <a:spcPct val="0"/>
            </a:spcBef>
            <a:spcAft>
              <a:spcPct val="35000"/>
            </a:spcAft>
          </a:pPr>
          <a:r>
            <a:rPr lang="en-US" sz="2800" kern="1200"/>
            <a:t>Relate</a:t>
          </a:r>
        </a:p>
      </dsp:txBody>
      <dsp:txXfrm>
        <a:off x="0" y="1064174"/>
        <a:ext cx="2023872" cy="1003015"/>
      </dsp:txXfrm>
    </dsp:sp>
    <dsp:sp modelId="{126B3E97-FAC8-DF4F-8E5D-F3BBD598AAA9}">
      <dsp:nvSpPr>
        <dsp:cNvPr id="0" name=""/>
        <dsp:cNvSpPr/>
      </dsp:nvSpPr>
      <dsp:spPr>
        <a:xfrm>
          <a:off x="2023872" y="2127370"/>
          <a:ext cx="8095488" cy="100301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7075" tIns="254766" rIns="157075" bIns="254766" numCol="1" spcCol="1270" anchor="ctr" anchorCtr="0">
          <a:noAutofit/>
        </a:bodyPr>
        <a:lstStyle/>
        <a:p>
          <a:pPr lvl="0" algn="l" defTabSz="1066800">
            <a:lnSpc>
              <a:spcPct val="90000"/>
            </a:lnSpc>
            <a:spcBef>
              <a:spcPct val="0"/>
            </a:spcBef>
            <a:spcAft>
              <a:spcPct val="35000"/>
            </a:spcAft>
          </a:pPr>
          <a:r>
            <a:rPr lang="en-US" sz="2400" kern="1200" dirty="0" smtClean="0"/>
            <a:t>Support </a:t>
          </a:r>
          <a:r>
            <a:rPr lang="en-US" sz="2400" kern="1200" dirty="0"/>
            <a:t>the child to reflect, learn, remember, articulate and become self-assured. </a:t>
          </a:r>
        </a:p>
      </dsp:txBody>
      <dsp:txXfrm>
        <a:off x="2023872" y="2127370"/>
        <a:ext cx="8095488" cy="1003015"/>
      </dsp:txXfrm>
    </dsp:sp>
    <dsp:sp modelId="{A6558F5D-4D66-4844-9793-1B22E4B870E0}">
      <dsp:nvSpPr>
        <dsp:cNvPr id="0" name=""/>
        <dsp:cNvSpPr/>
      </dsp:nvSpPr>
      <dsp:spPr>
        <a:xfrm>
          <a:off x="0" y="2127370"/>
          <a:ext cx="2023872" cy="100301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097" tIns="99076" rIns="107097" bIns="99076" numCol="1" spcCol="1270" anchor="ctr" anchorCtr="0">
          <a:noAutofit/>
        </a:bodyPr>
        <a:lstStyle/>
        <a:p>
          <a:pPr lvl="0" algn="ctr" defTabSz="1244600">
            <a:lnSpc>
              <a:spcPct val="90000"/>
            </a:lnSpc>
            <a:spcBef>
              <a:spcPct val="0"/>
            </a:spcBef>
            <a:spcAft>
              <a:spcPct val="35000"/>
            </a:spcAft>
          </a:pPr>
          <a:r>
            <a:rPr lang="en-US" sz="2800" kern="1200"/>
            <a:t>Reason</a:t>
          </a:r>
        </a:p>
      </dsp:txBody>
      <dsp:txXfrm>
        <a:off x="0" y="2127370"/>
        <a:ext cx="2023872" cy="100301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AA4B61-DEB2-4FAE-9B3A-20DDC4CF9A29}" type="datetimeFigureOut">
              <a:rPr lang="en-GB" smtClean="0"/>
              <a:t>23/04/2019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E20702-E618-46C1-9770-26980D8A1AFA}" type="slidenum">
              <a:rPr lang="en-GB" smtClean="0"/>
              <a:t>‹#›</a:t>
            </a:fld>
            <a:endParaRPr lang="en-GB"/>
          </a:p>
        </p:txBody>
      </p:sp>
    </p:spTree>
    <p:extLst>
      <p:ext uri="{BB962C8B-B14F-4D97-AF65-F5344CB8AC3E}">
        <p14:creationId xmlns:p14="http://schemas.microsoft.com/office/powerpoint/2010/main" val="1604309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behaviour</a:t>
            </a:r>
            <a:r>
              <a:rPr lang="en-GB" baseline="0" dirty="0" smtClean="0"/>
              <a:t> that we see is the observable part. It is only the tip of the iceberg.</a:t>
            </a:r>
          </a:p>
          <a:p>
            <a:r>
              <a:rPr lang="en-GB" baseline="0" dirty="0" smtClean="0"/>
              <a:t>We need to consider what is going on underneath. – this is the significant part (the needs and feelings that are making a child behaviour this way).</a:t>
            </a:r>
            <a:endParaRPr lang="en-GB" dirty="0"/>
          </a:p>
        </p:txBody>
      </p:sp>
      <p:sp>
        <p:nvSpPr>
          <p:cNvPr id="4" name="Slide Number Placeholder 3"/>
          <p:cNvSpPr>
            <a:spLocks noGrp="1"/>
          </p:cNvSpPr>
          <p:nvPr>
            <p:ph type="sldNum" sz="quarter" idx="10"/>
          </p:nvPr>
        </p:nvSpPr>
        <p:spPr/>
        <p:txBody>
          <a:bodyPr/>
          <a:lstStyle/>
          <a:p>
            <a:fld id="{E5E20702-E618-46C1-9770-26980D8A1AFA}" type="slidenum">
              <a:rPr lang="en-GB" smtClean="0"/>
              <a:t>2</a:t>
            </a:fld>
            <a:endParaRPr lang="en-GB"/>
          </a:p>
        </p:txBody>
      </p:sp>
    </p:spTree>
    <p:extLst>
      <p:ext uri="{BB962C8B-B14F-4D97-AF65-F5344CB8AC3E}">
        <p14:creationId xmlns:p14="http://schemas.microsoft.com/office/powerpoint/2010/main" val="1694823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GB" altLang="en-US" b="1" dirty="0"/>
              <a:t>Feelings</a:t>
            </a:r>
          </a:p>
          <a:p>
            <a:pPr>
              <a:lnSpc>
                <a:spcPct val="90000"/>
              </a:lnSpc>
            </a:pPr>
            <a:r>
              <a:rPr lang="en-GB" altLang="en-US" dirty="0"/>
              <a:t>Inadequate – may be finding the work difficult and going off task as a way of avoiding the work </a:t>
            </a:r>
          </a:p>
          <a:p>
            <a:pPr>
              <a:lnSpc>
                <a:spcPct val="90000"/>
              </a:lnSpc>
            </a:pPr>
            <a:r>
              <a:rPr lang="en-GB" altLang="en-US" dirty="0"/>
              <a:t>Need to feel in control – attachment difficulties. Feel no sense of control in life at home. Clutch at ways to control life in other ways. </a:t>
            </a:r>
          </a:p>
          <a:p>
            <a:pPr>
              <a:lnSpc>
                <a:spcPct val="90000"/>
              </a:lnSpc>
            </a:pPr>
            <a:endParaRPr lang="en-GB" altLang="en-US" b="1" dirty="0"/>
          </a:p>
          <a:p>
            <a:pPr>
              <a:lnSpc>
                <a:spcPct val="90000"/>
              </a:lnSpc>
            </a:pPr>
            <a:endParaRPr lang="en-GB" altLang="en-US" dirty="0"/>
          </a:p>
          <a:p>
            <a:pPr>
              <a:lnSpc>
                <a:spcPct val="90000"/>
              </a:lnSpc>
            </a:pPr>
            <a:r>
              <a:rPr lang="en-US" altLang="en-US" dirty="0">
                <a:ea typeface="ＭＳ Ｐゴシック" panose="020B0600070205080204" pitchFamily="34" charset="-128"/>
              </a:rPr>
              <a:t>Challenging </a:t>
            </a:r>
            <a:r>
              <a:rPr lang="en-US" altLang="en-US" dirty="0" err="1">
                <a:ea typeface="ＭＳ Ｐゴシック" panose="020B0600070205080204" pitchFamily="34" charset="-128"/>
              </a:rPr>
              <a:t>behaviour</a:t>
            </a:r>
            <a:r>
              <a:rPr lang="en-US" altLang="en-US" dirty="0">
                <a:ea typeface="ＭＳ Ｐゴシック" panose="020B0600070205080204" pitchFamily="34" charset="-128"/>
              </a:rPr>
              <a:t> usually has a message- I am bored, I am sad, you hurt my feelings, I need some attention</a:t>
            </a:r>
          </a:p>
          <a:p>
            <a:pPr>
              <a:lnSpc>
                <a:spcPct val="90000"/>
              </a:lnSpc>
            </a:pPr>
            <a:r>
              <a:rPr lang="en-US" altLang="en-US" dirty="0">
                <a:ea typeface="ＭＳ Ｐゴシック" panose="020B0600070205080204" pitchFamily="34" charset="-128"/>
              </a:rPr>
              <a:t>Children often use challenging </a:t>
            </a:r>
            <a:r>
              <a:rPr lang="en-US" altLang="en-US" dirty="0" err="1">
                <a:ea typeface="ＭＳ Ｐゴシック" panose="020B0600070205080204" pitchFamily="34" charset="-128"/>
              </a:rPr>
              <a:t>behaviour</a:t>
            </a:r>
            <a:r>
              <a:rPr lang="en-US" altLang="en-US" dirty="0">
                <a:ea typeface="ＭＳ Ｐゴシック" panose="020B0600070205080204" pitchFamily="34" charset="-128"/>
              </a:rPr>
              <a:t> when they don’t have the social or communication skills they need to engage in appropriate interactions.</a:t>
            </a:r>
          </a:p>
          <a:p>
            <a:endParaRPr lang="en-GB" dirty="0"/>
          </a:p>
        </p:txBody>
      </p:sp>
      <p:sp>
        <p:nvSpPr>
          <p:cNvPr id="4" name="Slide Number Placeholder 3"/>
          <p:cNvSpPr>
            <a:spLocks noGrp="1"/>
          </p:cNvSpPr>
          <p:nvPr>
            <p:ph type="sldNum" sz="quarter" idx="10"/>
          </p:nvPr>
        </p:nvSpPr>
        <p:spPr/>
        <p:txBody>
          <a:bodyPr/>
          <a:lstStyle/>
          <a:p>
            <a:fld id="{E5E20702-E618-46C1-9770-26980D8A1AFA}" type="slidenum">
              <a:rPr lang="en-GB" smtClean="0"/>
              <a:t>3</a:t>
            </a:fld>
            <a:endParaRPr lang="en-GB"/>
          </a:p>
        </p:txBody>
      </p:sp>
    </p:spTree>
    <p:extLst>
      <p:ext uri="{BB962C8B-B14F-4D97-AF65-F5344CB8AC3E}">
        <p14:creationId xmlns:p14="http://schemas.microsoft.com/office/powerpoint/2010/main" val="5233764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latin typeface="+mn-lt"/>
              </a:rPr>
              <a:t>Parents and carers are therefore important models for their children in their day to day life. When children see parents and carers effectively regulate their own emotions and actions, it helps them to learn how to manage their own feelings and behaviours.</a:t>
            </a:r>
          </a:p>
          <a:p>
            <a:pPr>
              <a:defRPr/>
            </a:pPr>
            <a:r>
              <a:rPr lang="en-GB" dirty="0">
                <a:latin typeface="+mn-lt"/>
              </a:rPr>
              <a:t>That is, co-regulation can often bring down our level of arousal</a:t>
            </a:r>
          </a:p>
          <a:p>
            <a:pPr>
              <a:defRPr/>
            </a:pPr>
            <a:r>
              <a:rPr lang="en-GB" dirty="0">
                <a:latin typeface="+mn-lt"/>
              </a:rPr>
              <a:t>more rapidly than self-regulation because the latter requires us, on some level, to think</a:t>
            </a:r>
          </a:p>
          <a:p>
            <a:pPr>
              <a:defRPr/>
            </a:pPr>
            <a:r>
              <a:rPr lang="en-GB" dirty="0">
                <a:latin typeface="+mn-lt"/>
              </a:rPr>
              <a:t>it through (top down processing). “Being with”, on the other hand, can help co-regulate</a:t>
            </a:r>
          </a:p>
          <a:p>
            <a:pPr>
              <a:defRPr/>
            </a:pPr>
            <a:r>
              <a:rPr lang="en-GB" dirty="0">
                <a:latin typeface="+mn-lt"/>
              </a:rPr>
              <a:t>the other more quickly because it bypasses our thinking brain (bottom-up processing).</a:t>
            </a:r>
          </a:p>
          <a:p>
            <a:pPr>
              <a:defRPr/>
            </a:pPr>
            <a:endParaRPr lang="en-GB" dirty="0">
              <a:latin typeface="+mn-lt"/>
            </a:endParaRPr>
          </a:p>
          <a:p>
            <a:pPr>
              <a:defRPr/>
            </a:pPr>
            <a:endParaRPr lang="en-GB" dirty="0">
              <a:latin typeface="+mn-lt"/>
            </a:endParaRPr>
          </a:p>
          <a:p>
            <a:pPr>
              <a:defRPr/>
            </a:pPr>
            <a:r>
              <a:rPr lang="en-GB" dirty="0">
                <a:latin typeface="+mn-lt"/>
              </a:rPr>
              <a:t> </a:t>
            </a:r>
          </a:p>
          <a:p>
            <a:endParaRPr lang="en-GB" dirty="0"/>
          </a:p>
        </p:txBody>
      </p:sp>
      <p:sp>
        <p:nvSpPr>
          <p:cNvPr id="4" name="Slide Number Placeholder 3"/>
          <p:cNvSpPr>
            <a:spLocks noGrp="1"/>
          </p:cNvSpPr>
          <p:nvPr>
            <p:ph type="sldNum" sz="quarter" idx="10"/>
          </p:nvPr>
        </p:nvSpPr>
        <p:spPr/>
        <p:txBody>
          <a:bodyPr/>
          <a:lstStyle/>
          <a:p>
            <a:fld id="{E5E20702-E618-46C1-9770-26980D8A1AFA}" type="slidenum">
              <a:rPr lang="en-GB" smtClean="0"/>
              <a:t>7</a:t>
            </a:fld>
            <a:endParaRPr lang="en-GB"/>
          </a:p>
        </p:txBody>
      </p:sp>
    </p:spTree>
    <p:extLst>
      <p:ext uri="{BB962C8B-B14F-4D97-AF65-F5344CB8AC3E}">
        <p14:creationId xmlns:p14="http://schemas.microsoft.com/office/powerpoint/2010/main" val="2062467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latin typeface="+mn-lt"/>
              </a:rPr>
              <a:t>A lot of us think that we should “Relate” with children before we attempt to regulate difficult emotions. There are also times where we try to “Reason” with them creating a battle of wills where we may yell, command or punish. However, research has indicated that children who are stressed and anxious struggle to use the parts of their brain that allow for strong relationships and rational reasoning. </a:t>
            </a:r>
          </a:p>
          <a:p>
            <a:r>
              <a:rPr lang="en-GB" dirty="0">
                <a:latin typeface="+mn-lt"/>
              </a:rPr>
              <a:t>The order here is critical! Until a child is regulated (i.e., feeling physically and emotionally settled), he is unlikely to be able to relate to you (i.e., feel connected and comfortable). And until a child is related, he is unlikely to have the mental capacity to fully engage with you in the higher level cognitive processes that are critical for problem-solving, like perspective taking, predicting the future, and considering multiple solutions. </a:t>
            </a:r>
            <a:endParaRPr lang="en-GB" dirty="0"/>
          </a:p>
        </p:txBody>
      </p:sp>
      <p:sp>
        <p:nvSpPr>
          <p:cNvPr id="4" name="Slide Number Placeholder 3"/>
          <p:cNvSpPr>
            <a:spLocks noGrp="1"/>
          </p:cNvSpPr>
          <p:nvPr>
            <p:ph type="sldNum" sz="quarter" idx="10"/>
          </p:nvPr>
        </p:nvSpPr>
        <p:spPr/>
        <p:txBody>
          <a:bodyPr/>
          <a:lstStyle/>
          <a:p>
            <a:fld id="{E5E20702-E618-46C1-9770-26980D8A1AFA}" type="slidenum">
              <a:rPr lang="en-GB" smtClean="0"/>
              <a:t>8</a:t>
            </a:fld>
            <a:endParaRPr lang="en-GB"/>
          </a:p>
        </p:txBody>
      </p:sp>
    </p:spTree>
    <p:extLst>
      <p:ext uri="{BB962C8B-B14F-4D97-AF65-F5344CB8AC3E}">
        <p14:creationId xmlns:p14="http://schemas.microsoft.com/office/powerpoint/2010/main" val="2453871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85850" lvl="1" indent="-342900">
              <a:buFont typeface="Arial" charset="0"/>
              <a:buChar char="–"/>
              <a:defRPr/>
            </a:pPr>
            <a:r>
              <a:rPr lang="en-GB" sz="2800" dirty="0">
                <a:solidFill>
                  <a:schemeClr val="tx1"/>
                </a:solidFill>
              </a:rPr>
              <a:t>Improved emotional regulation</a:t>
            </a:r>
          </a:p>
          <a:p>
            <a:pPr marL="1085850" lvl="1" indent="-342900">
              <a:buFont typeface="Arial" charset="0"/>
              <a:buChar char="–"/>
              <a:defRPr/>
            </a:pPr>
            <a:r>
              <a:rPr lang="en-GB" sz="2800" dirty="0">
                <a:solidFill>
                  <a:schemeClr val="tx1"/>
                </a:solidFill>
              </a:rPr>
              <a:t>Better problem solving skills</a:t>
            </a:r>
          </a:p>
          <a:p>
            <a:pPr marL="1085850" lvl="1" indent="-342900">
              <a:buFont typeface="Arial" charset="0"/>
              <a:buChar char="–"/>
              <a:defRPr/>
            </a:pPr>
            <a:r>
              <a:rPr lang="en-GB" sz="2800" dirty="0">
                <a:solidFill>
                  <a:schemeClr val="tx1"/>
                </a:solidFill>
              </a:rPr>
              <a:t>Higher self esteem </a:t>
            </a:r>
          </a:p>
          <a:p>
            <a:pPr marL="1085850" lvl="1" indent="-342900">
              <a:buFont typeface="Arial" charset="0"/>
              <a:buChar char="–"/>
              <a:defRPr/>
            </a:pPr>
            <a:r>
              <a:rPr lang="en-GB" sz="2800" dirty="0">
                <a:solidFill>
                  <a:schemeClr val="tx1"/>
                </a:solidFill>
              </a:rPr>
              <a:t>Better academic outcomes</a:t>
            </a:r>
          </a:p>
          <a:p>
            <a:pPr marL="1085850" lvl="1" indent="-342900">
              <a:buFont typeface="Arial" charset="0"/>
              <a:buChar char="–"/>
              <a:defRPr/>
            </a:pPr>
            <a:r>
              <a:rPr lang="en-GB" sz="2800" dirty="0">
                <a:solidFill>
                  <a:schemeClr val="tx1"/>
                </a:solidFill>
              </a:rPr>
              <a:t>Positive peer relations</a:t>
            </a:r>
          </a:p>
          <a:p>
            <a:endParaRPr lang="en-GB" dirty="0"/>
          </a:p>
        </p:txBody>
      </p:sp>
      <p:sp>
        <p:nvSpPr>
          <p:cNvPr id="4" name="Slide Number Placeholder 3"/>
          <p:cNvSpPr>
            <a:spLocks noGrp="1"/>
          </p:cNvSpPr>
          <p:nvPr>
            <p:ph type="sldNum" sz="quarter" idx="10"/>
          </p:nvPr>
        </p:nvSpPr>
        <p:spPr/>
        <p:txBody>
          <a:bodyPr/>
          <a:lstStyle/>
          <a:p>
            <a:fld id="{E5E20702-E618-46C1-9770-26980D8A1AFA}" type="slidenum">
              <a:rPr lang="en-GB" smtClean="0"/>
              <a:t>9</a:t>
            </a:fld>
            <a:endParaRPr lang="en-GB"/>
          </a:p>
        </p:txBody>
      </p:sp>
    </p:spTree>
    <p:extLst>
      <p:ext uri="{BB962C8B-B14F-4D97-AF65-F5344CB8AC3E}">
        <p14:creationId xmlns:p14="http://schemas.microsoft.com/office/powerpoint/2010/main" val="1297046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77132E5-E5BA-48AE-BF6D-5FA94D3B54F4}" type="datetimeFigureOut">
              <a:rPr lang="en-GB" smtClean="0"/>
              <a:t>23/04/2019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054449-2F6A-4459-80EF-77878100A0BC}" type="slidenum">
              <a:rPr lang="en-GB" smtClean="0"/>
              <a:t>‹#›</a:t>
            </a:fld>
            <a:endParaRPr lang="en-GB"/>
          </a:p>
        </p:txBody>
      </p:sp>
    </p:spTree>
    <p:extLst>
      <p:ext uri="{BB962C8B-B14F-4D97-AF65-F5344CB8AC3E}">
        <p14:creationId xmlns:p14="http://schemas.microsoft.com/office/powerpoint/2010/main" val="658648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77132E5-E5BA-48AE-BF6D-5FA94D3B54F4}" type="datetimeFigureOut">
              <a:rPr lang="en-GB" smtClean="0"/>
              <a:t>23/04/2019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054449-2F6A-4459-80EF-77878100A0BC}" type="slidenum">
              <a:rPr lang="en-GB" smtClean="0"/>
              <a:t>‹#›</a:t>
            </a:fld>
            <a:endParaRPr lang="en-GB"/>
          </a:p>
        </p:txBody>
      </p:sp>
    </p:spTree>
    <p:extLst>
      <p:ext uri="{BB962C8B-B14F-4D97-AF65-F5344CB8AC3E}">
        <p14:creationId xmlns:p14="http://schemas.microsoft.com/office/powerpoint/2010/main" val="21064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77132E5-E5BA-48AE-BF6D-5FA94D3B54F4}" type="datetimeFigureOut">
              <a:rPr lang="en-GB" smtClean="0"/>
              <a:t>23/04/2019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054449-2F6A-4459-80EF-77878100A0BC}" type="slidenum">
              <a:rPr lang="en-GB" smtClean="0"/>
              <a:t>‹#›</a:t>
            </a:fld>
            <a:endParaRPr lang="en-GB"/>
          </a:p>
        </p:txBody>
      </p:sp>
    </p:spTree>
    <p:extLst>
      <p:ext uri="{BB962C8B-B14F-4D97-AF65-F5344CB8AC3E}">
        <p14:creationId xmlns:p14="http://schemas.microsoft.com/office/powerpoint/2010/main" val="4007204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77132E5-E5BA-48AE-BF6D-5FA94D3B54F4}" type="datetimeFigureOut">
              <a:rPr lang="en-GB" smtClean="0"/>
              <a:t>23/04/2019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054449-2F6A-4459-80EF-77878100A0BC}" type="slidenum">
              <a:rPr lang="en-GB" smtClean="0"/>
              <a:t>‹#›</a:t>
            </a:fld>
            <a:endParaRPr lang="en-GB"/>
          </a:p>
        </p:txBody>
      </p:sp>
    </p:spTree>
    <p:extLst>
      <p:ext uri="{BB962C8B-B14F-4D97-AF65-F5344CB8AC3E}">
        <p14:creationId xmlns:p14="http://schemas.microsoft.com/office/powerpoint/2010/main" val="4109500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77132E5-E5BA-48AE-BF6D-5FA94D3B54F4}" type="datetimeFigureOut">
              <a:rPr lang="en-GB" smtClean="0"/>
              <a:t>23/04/2019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054449-2F6A-4459-80EF-77878100A0BC}" type="slidenum">
              <a:rPr lang="en-GB" smtClean="0"/>
              <a:t>‹#›</a:t>
            </a:fld>
            <a:endParaRPr lang="en-GB"/>
          </a:p>
        </p:txBody>
      </p:sp>
    </p:spTree>
    <p:extLst>
      <p:ext uri="{BB962C8B-B14F-4D97-AF65-F5344CB8AC3E}">
        <p14:creationId xmlns:p14="http://schemas.microsoft.com/office/powerpoint/2010/main" val="1544264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77132E5-E5BA-48AE-BF6D-5FA94D3B54F4}" type="datetimeFigureOut">
              <a:rPr lang="en-GB" smtClean="0"/>
              <a:t>23/04/2019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054449-2F6A-4459-80EF-77878100A0BC}" type="slidenum">
              <a:rPr lang="en-GB" smtClean="0"/>
              <a:t>‹#›</a:t>
            </a:fld>
            <a:endParaRPr lang="en-GB"/>
          </a:p>
        </p:txBody>
      </p:sp>
    </p:spTree>
    <p:extLst>
      <p:ext uri="{BB962C8B-B14F-4D97-AF65-F5344CB8AC3E}">
        <p14:creationId xmlns:p14="http://schemas.microsoft.com/office/powerpoint/2010/main" val="1955079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77132E5-E5BA-48AE-BF6D-5FA94D3B54F4}" type="datetimeFigureOut">
              <a:rPr lang="en-GB" smtClean="0"/>
              <a:t>23/04/2019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0054449-2F6A-4459-80EF-77878100A0BC}" type="slidenum">
              <a:rPr lang="en-GB" smtClean="0"/>
              <a:t>‹#›</a:t>
            </a:fld>
            <a:endParaRPr lang="en-GB"/>
          </a:p>
        </p:txBody>
      </p:sp>
    </p:spTree>
    <p:extLst>
      <p:ext uri="{BB962C8B-B14F-4D97-AF65-F5344CB8AC3E}">
        <p14:creationId xmlns:p14="http://schemas.microsoft.com/office/powerpoint/2010/main" val="2953483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77132E5-E5BA-48AE-BF6D-5FA94D3B54F4}" type="datetimeFigureOut">
              <a:rPr lang="en-GB" smtClean="0"/>
              <a:t>23/04/2019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0054449-2F6A-4459-80EF-77878100A0BC}" type="slidenum">
              <a:rPr lang="en-GB" smtClean="0"/>
              <a:t>‹#›</a:t>
            </a:fld>
            <a:endParaRPr lang="en-GB"/>
          </a:p>
        </p:txBody>
      </p:sp>
    </p:spTree>
    <p:extLst>
      <p:ext uri="{BB962C8B-B14F-4D97-AF65-F5344CB8AC3E}">
        <p14:creationId xmlns:p14="http://schemas.microsoft.com/office/powerpoint/2010/main" val="3088041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7132E5-E5BA-48AE-BF6D-5FA94D3B54F4}" type="datetimeFigureOut">
              <a:rPr lang="en-GB" smtClean="0"/>
              <a:t>23/04/2019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0054449-2F6A-4459-80EF-77878100A0BC}" type="slidenum">
              <a:rPr lang="en-GB" smtClean="0"/>
              <a:t>‹#›</a:t>
            </a:fld>
            <a:endParaRPr lang="en-GB"/>
          </a:p>
        </p:txBody>
      </p:sp>
    </p:spTree>
    <p:extLst>
      <p:ext uri="{BB962C8B-B14F-4D97-AF65-F5344CB8AC3E}">
        <p14:creationId xmlns:p14="http://schemas.microsoft.com/office/powerpoint/2010/main" val="708357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77132E5-E5BA-48AE-BF6D-5FA94D3B54F4}" type="datetimeFigureOut">
              <a:rPr lang="en-GB" smtClean="0"/>
              <a:t>23/04/2019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054449-2F6A-4459-80EF-77878100A0BC}" type="slidenum">
              <a:rPr lang="en-GB" smtClean="0"/>
              <a:t>‹#›</a:t>
            </a:fld>
            <a:endParaRPr lang="en-GB"/>
          </a:p>
        </p:txBody>
      </p:sp>
    </p:spTree>
    <p:extLst>
      <p:ext uri="{BB962C8B-B14F-4D97-AF65-F5344CB8AC3E}">
        <p14:creationId xmlns:p14="http://schemas.microsoft.com/office/powerpoint/2010/main" val="3867310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77132E5-E5BA-48AE-BF6D-5FA94D3B54F4}" type="datetimeFigureOut">
              <a:rPr lang="en-GB" smtClean="0"/>
              <a:t>23/04/2019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054449-2F6A-4459-80EF-77878100A0BC}" type="slidenum">
              <a:rPr lang="en-GB" smtClean="0"/>
              <a:t>‹#›</a:t>
            </a:fld>
            <a:endParaRPr lang="en-GB"/>
          </a:p>
        </p:txBody>
      </p:sp>
    </p:spTree>
    <p:extLst>
      <p:ext uri="{BB962C8B-B14F-4D97-AF65-F5344CB8AC3E}">
        <p14:creationId xmlns:p14="http://schemas.microsoft.com/office/powerpoint/2010/main" val="2581102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7132E5-E5BA-48AE-BF6D-5FA94D3B54F4}" type="datetimeFigureOut">
              <a:rPr lang="en-GB" smtClean="0"/>
              <a:t>23/04/2019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054449-2F6A-4459-80EF-77878100A0BC}" type="slidenum">
              <a:rPr lang="en-GB" smtClean="0"/>
              <a:t>‹#›</a:t>
            </a:fld>
            <a:endParaRPr lang="en-GB"/>
          </a:p>
        </p:txBody>
      </p:sp>
    </p:spTree>
    <p:extLst>
      <p:ext uri="{BB962C8B-B14F-4D97-AF65-F5344CB8AC3E}">
        <p14:creationId xmlns:p14="http://schemas.microsoft.com/office/powerpoint/2010/main" val="842615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hyperlink" Target="https://www.google.co.uk/url?sa=i&amp;rct=j&amp;q=&amp;esrc=s&amp;source=images&amp;cd=&amp;cad=rja&amp;uact=8&amp;ved=2ahUKEwiS0vi7iZPhAhVPJhoKHbDjCyEQjRx6BAgBEAU&amp;url=http://blog.smartanimaltraining.com/2014/09/08/5-loving-ways-to-pet-a-dog/&amp;psig=AOvVaw0Ea_0onRdAqk922AqqyA3r&amp;ust=1553252188297566" TargetMode="Externa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hyperlink" Target="https://www.google.co.uk/url?sa=i&amp;rct=j&amp;q=&amp;esrc=s&amp;source=images&amp;cd=&amp;cad=rja&amp;uact=8&amp;ved=2ahUKEwiA8PmZiZPhAhWI1-AKHZ5wDbkQjRx6BAgBEAU&amp;url=https://www.123rf.com/photo_16597888_drinking-straw-isolated-on-white.html&amp;psig=AOvVaw2zR08lawiwpYQEGuAstHA-&amp;ust=1553252116516037" TargetMode="Externa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cid:ef237504-648a-46b8-9754-40b6e629124d" TargetMode="External"/><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_3EDED797.sv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59AE206-7EBA-4D33-8BC9-9D8158553F0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838199" y="4525347"/>
            <a:ext cx="6801321" cy="1737360"/>
          </a:xfrm>
        </p:spPr>
        <p:txBody>
          <a:bodyPr anchor="ctr">
            <a:normAutofit/>
          </a:bodyPr>
          <a:lstStyle/>
          <a:p>
            <a:pPr algn="r"/>
            <a:r>
              <a:rPr lang="en-GB" sz="3800" dirty="0"/>
              <a:t>Health and Wellbeing </a:t>
            </a:r>
            <a:br>
              <a:rPr lang="en-GB" sz="3800" dirty="0"/>
            </a:br>
            <a:r>
              <a:rPr lang="en-GB" sz="3800" dirty="0"/>
              <a:t>Understanding Behaviour and Calming Ideas</a:t>
            </a:r>
          </a:p>
        </p:txBody>
      </p:sp>
      <p:sp>
        <p:nvSpPr>
          <p:cNvPr id="3" name="Subtitle 2"/>
          <p:cNvSpPr>
            <a:spLocks noGrp="1"/>
          </p:cNvSpPr>
          <p:nvPr>
            <p:ph type="subTitle" idx="1"/>
          </p:nvPr>
        </p:nvSpPr>
        <p:spPr>
          <a:xfrm>
            <a:off x="7961258" y="4525347"/>
            <a:ext cx="3258675" cy="1737360"/>
          </a:xfrm>
        </p:spPr>
        <p:txBody>
          <a:bodyPr anchor="ctr">
            <a:normAutofit/>
          </a:bodyPr>
          <a:lstStyle/>
          <a:p>
            <a:pPr algn="l"/>
            <a:r>
              <a:rPr lang="en-GB" dirty="0"/>
              <a:t>Lucy Adair </a:t>
            </a:r>
          </a:p>
          <a:p>
            <a:pPr algn="l"/>
            <a:r>
              <a:rPr lang="en-GB" dirty="0"/>
              <a:t>March 2019 </a:t>
            </a:r>
          </a:p>
        </p:txBody>
      </p:sp>
      <p:sp>
        <p:nvSpPr>
          <p:cNvPr id="10" name="Oval 9">
            <a:extLst>
              <a:ext uri="{FF2B5EF4-FFF2-40B4-BE49-F238E27FC236}">
                <a16:creationId xmlns:a16="http://schemas.microsoft.com/office/drawing/2014/main" id="{6437D937-A7F1-4011-92B4-328E5BE1B1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B672F332-AF08-46C6-94F0-77684310D7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34244EF8-D73A-40E1-BE73-D46E6B4B04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B84D7E8-4ECB-42D7-ADBF-01689B0F24A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9E8E38ED-369A-44C2-B635-0BED0E48A6E8}"/>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19077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0" name="Straight Connector 29">
            <a:extLst>
              <a:ext uri="{FF2B5EF4-FFF2-40B4-BE49-F238E27FC236}">
                <a16:creationId xmlns:a16="http://schemas.microsoft.com/office/drawing/2014/main" id="{DFDA47BC-3069-47F5-8257-24B3B1F76A0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2927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0" name="Content Placeholder 3" descr="C:\Users\thorburng\Pictures\hoberman b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6859" y="1031257"/>
            <a:ext cx="2648371" cy="25505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31">
            <a:extLst>
              <a:ext uri="{FF2B5EF4-FFF2-40B4-BE49-F238E27FC236}">
                <a16:creationId xmlns:a16="http://schemas.microsoft.com/office/drawing/2014/main" id="{7AE95D8F-9825-4222-8846-E3461598CC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7538" y="4756638"/>
            <a:ext cx="11139854" cy="930447"/>
          </a:xfrm>
        </p:spPr>
        <p:txBody>
          <a:bodyPr vert="horz" lIns="91440" tIns="45720" rIns="91440" bIns="45720" rtlCol="0" anchor="b">
            <a:normAutofit/>
          </a:bodyPr>
          <a:lstStyle/>
          <a:p>
            <a:pPr algn="ctr"/>
            <a:r>
              <a:rPr lang="en-US" sz="5400" dirty="0" smtClean="0">
                <a:solidFill>
                  <a:srgbClr val="FFFFFF"/>
                </a:solidFill>
              </a:rPr>
              <a:t>Calming </a:t>
            </a:r>
            <a:r>
              <a:rPr lang="en-US" sz="5400" dirty="0">
                <a:solidFill>
                  <a:srgbClr val="FFFFFF"/>
                </a:solidFill>
              </a:rPr>
              <a:t>Strategies </a:t>
            </a:r>
          </a:p>
        </p:txBody>
      </p:sp>
      <p:pic>
        <p:nvPicPr>
          <p:cNvPr id="7" name="Picture 4"/>
          <p:cNvPicPr>
            <a:picLocks noChangeAspect="1"/>
          </p:cNvPicPr>
          <p:nvPr/>
        </p:nvPicPr>
        <p:blipFill>
          <a:blip r:embed="rId3" cstate="print">
            <a:extLst>
              <a:ext uri="{28A0092B-C50C-407E-A947-70E740481C1C}">
                <a14:useLocalDpi xmlns:a14="http://schemas.microsoft.com/office/drawing/2010/main" val="0"/>
              </a:ext>
            </a:extLst>
          </a:blip>
          <a:srcRect l="27867" t="838" r="35544" b="2991"/>
          <a:stretch>
            <a:fillRect/>
          </a:stretch>
        </p:blipFill>
        <p:spPr bwMode="auto">
          <a:xfrm>
            <a:off x="320041" y="759971"/>
            <a:ext cx="2659472" cy="30931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thorburng\Pictures\calm down ja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0143" y="602250"/>
            <a:ext cx="2646677" cy="34085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4" name="Straight Connector 33">
            <a:extLst>
              <a:ext uri="{FF2B5EF4-FFF2-40B4-BE49-F238E27FC236}">
                <a16:creationId xmlns:a16="http://schemas.microsoft.com/office/drawing/2014/main" id="{942B920A-73AD-402A-8EEF-B88E1A9398B8}"/>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68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0C9EB70-BC82-414A-BF8D-AD7FC672761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6609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5"/>
          <a:stretch>
            <a:fillRect/>
          </a:stretch>
        </p:blipFill>
        <p:spPr>
          <a:xfrm>
            <a:off x="9225269" y="1299309"/>
            <a:ext cx="2648372" cy="2059109"/>
          </a:xfrm>
          <a:prstGeom prst="rect">
            <a:avLst/>
          </a:prstGeom>
        </p:spPr>
      </p:pic>
      <p:cxnSp>
        <p:nvCxnSpPr>
          <p:cNvPr id="38" name="Straight Connector 37">
            <a:extLst>
              <a:ext uri="{FF2B5EF4-FFF2-40B4-BE49-F238E27FC236}">
                <a16:creationId xmlns:a16="http://schemas.microsoft.com/office/drawing/2014/main" id="{3217665F-0036-444A-8D4A-33AF36A36A4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22106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928F64C6-FE22-4FC1-A763-DFCC514811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021821" y="3812954"/>
            <a:ext cx="6465287" cy="1516014"/>
          </a:xfrm>
        </p:spPr>
        <p:txBody>
          <a:bodyPr vert="horz" lIns="91440" tIns="45720" rIns="91440" bIns="45720" rtlCol="0" anchor="b">
            <a:normAutofit/>
          </a:bodyPr>
          <a:lstStyle/>
          <a:p>
            <a:r>
              <a:rPr lang="en-US" sz="4800" kern="1200" dirty="0" smtClean="0">
                <a:solidFill>
                  <a:srgbClr val="FFFFFF"/>
                </a:solidFill>
                <a:latin typeface="+mj-lt"/>
                <a:ea typeface="+mj-ea"/>
                <a:cs typeface="+mj-cs"/>
              </a:rPr>
              <a:t>Calming </a:t>
            </a:r>
            <a:r>
              <a:rPr lang="en-US" sz="4800" kern="1200" dirty="0">
                <a:solidFill>
                  <a:srgbClr val="FFFFFF"/>
                </a:solidFill>
                <a:latin typeface="+mj-lt"/>
                <a:ea typeface="+mj-ea"/>
                <a:cs typeface="+mj-cs"/>
              </a:rPr>
              <a:t>Strategies </a:t>
            </a:r>
          </a:p>
        </p:txBody>
      </p:sp>
      <p:pic>
        <p:nvPicPr>
          <p:cNvPr id="13" name="Content Placeholder 3"/>
          <p:cNvPicPr>
            <a:picLocks noChangeAspect="1"/>
          </p:cNvPicPr>
          <p:nvPr/>
        </p:nvPicPr>
        <p:blipFill rotWithShape="1">
          <a:blip r:embed="rId2"/>
          <a:srcRect l="29362" r="-3" b="-3"/>
          <a:stretch/>
        </p:blipFill>
        <p:spPr>
          <a:xfrm>
            <a:off x="317635" y="321733"/>
            <a:ext cx="4151681" cy="3026834"/>
          </a:xfrm>
          <a:prstGeom prst="rect">
            <a:avLst/>
          </a:prstGeom>
          <a:scene3d>
            <a:camera prst="orthographicFront"/>
            <a:lightRig rig="threePt" dir="t"/>
          </a:scene3d>
          <a:sp3d prstMaterial="powder"/>
        </p:spPr>
      </p:pic>
      <p:pic>
        <p:nvPicPr>
          <p:cNvPr id="15" name="Picture 14"/>
          <p:cNvPicPr>
            <a:picLocks noChangeAspect="1"/>
          </p:cNvPicPr>
          <p:nvPr/>
        </p:nvPicPr>
        <p:blipFill rotWithShape="1">
          <a:blip r:embed="rId3"/>
          <a:srcRect r="3" b="26831"/>
          <a:stretch/>
        </p:blipFill>
        <p:spPr>
          <a:xfrm>
            <a:off x="4638955" y="321733"/>
            <a:ext cx="3539976" cy="2985818"/>
          </a:xfrm>
          <a:prstGeom prst="rect">
            <a:avLst/>
          </a:prstGeom>
        </p:spPr>
      </p:pic>
      <p:pic>
        <p:nvPicPr>
          <p:cNvPr id="12" name="Picture 11"/>
          <p:cNvPicPr>
            <a:picLocks noChangeAspect="1"/>
          </p:cNvPicPr>
          <p:nvPr/>
        </p:nvPicPr>
        <p:blipFill rotWithShape="1">
          <a:blip r:embed="rId4"/>
          <a:srcRect t="7409" b="8141"/>
          <a:stretch/>
        </p:blipFill>
        <p:spPr>
          <a:xfrm>
            <a:off x="8348570" y="321734"/>
            <a:ext cx="3535590" cy="2985818"/>
          </a:xfrm>
          <a:prstGeom prst="rect">
            <a:avLst/>
          </a:prstGeom>
        </p:spPr>
      </p:pic>
      <p:cxnSp>
        <p:nvCxnSpPr>
          <p:cNvPr id="45" name="Straight Connector 44">
            <a:extLst>
              <a:ext uri="{FF2B5EF4-FFF2-40B4-BE49-F238E27FC236}">
                <a16:creationId xmlns:a16="http://schemas.microsoft.com/office/drawing/2014/main" id="{5C34627B-48E6-4F4D-B843-97717A86B49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rotWithShape="1">
          <a:blip r:embed="rId5"/>
          <a:srcRect t="5252" r="-4" b="23974"/>
          <a:stretch/>
        </p:blipFill>
        <p:spPr>
          <a:xfrm>
            <a:off x="317635" y="3509433"/>
            <a:ext cx="4160452" cy="3026833"/>
          </a:xfrm>
          <a:prstGeom prst="rect">
            <a:avLst/>
          </a:prstGeom>
        </p:spPr>
      </p:pic>
    </p:spTree>
    <p:extLst>
      <p:ext uri="{BB962C8B-B14F-4D97-AF65-F5344CB8AC3E}">
        <p14:creationId xmlns:p14="http://schemas.microsoft.com/office/powerpoint/2010/main" val="25717954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54295" y="4522156"/>
            <a:ext cx="5609222" cy="1363215"/>
          </a:xfrm>
        </p:spPr>
        <p:txBody>
          <a:bodyPr vert="horz" lIns="91440" tIns="45720" rIns="91440" bIns="45720" rtlCol="0" anchor="t">
            <a:normAutofit/>
          </a:bodyPr>
          <a:lstStyle/>
          <a:p>
            <a:r>
              <a:rPr lang="en-US" sz="4800" kern="1200" dirty="0" smtClean="0">
                <a:solidFill>
                  <a:schemeClr val="tx1"/>
                </a:solidFill>
                <a:latin typeface="+mj-lt"/>
                <a:ea typeface="+mj-ea"/>
                <a:cs typeface="+mj-cs"/>
              </a:rPr>
              <a:t>Calming Strategies </a:t>
            </a:r>
            <a:endParaRPr lang="en-US" sz="4800" kern="1200" dirty="0">
              <a:solidFill>
                <a:schemeClr val="tx1"/>
              </a:solidFill>
              <a:latin typeface="+mj-lt"/>
              <a:ea typeface="+mj-ea"/>
              <a:cs typeface="+mj-cs"/>
            </a:endParaRPr>
          </a:p>
        </p:txBody>
      </p:sp>
      <p:sp>
        <p:nvSpPr>
          <p:cNvPr id="137" name="Freeform: Shape 136">
            <a:extLst>
              <a:ext uri="{FF2B5EF4-FFF2-40B4-BE49-F238E27FC236}">
                <a16:creationId xmlns:a16="http://schemas.microsoft.com/office/drawing/2014/main" id="{F6E384F5-137A-40B1-97F0-694CC6ECD5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113091"/>
            <a:ext cx="3730752" cy="4735782"/>
          </a:xfrm>
          <a:custGeom>
            <a:avLst/>
            <a:gdLst>
              <a:gd name="connsiteX0" fmla="*/ 640080 w 3730752"/>
              <a:gd name="connsiteY0" fmla="*/ 0 h 4735782"/>
              <a:gd name="connsiteX1" fmla="*/ 3730752 w 3730752"/>
              <a:gd name="connsiteY1" fmla="*/ 3090672 h 4735782"/>
              <a:gd name="connsiteX2" fmla="*/ 3357725 w 3730752"/>
              <a:gd name="connsiteY2" fmla="*/ 4563870 h 4735782"/>
              <a:gd name="connsiteX3" fmla="*/ 3253285 w 3730752"/>
              <a:gd name="connsiteY3" fmla="*/ 4735782 h 4735782"/>
              <a:gd name="connsiteX4" fmla="*/ 0 w 3730752"/>
              <a:gd name="connsiteY4" fmla="*/ 4735782 h 4735782"/>
              <a:gd name="connsiteX5" fmla="*/ 0 w 3730752"/>
              <a:gd name="connsiteY5" fmla="*/ 67215 h 4735782"/>
              <a:gd name="connsiteX6" fmla="*/ 17202 w 3730752"/>
              <a:gd name="connsiteY6" fmla="*/ 62792 h 4735782"/>
              <a:gd name="connsiteX7" fmla="*/ 640080 w 3730752"/>
              <a:gd name="connsiteY7" fmla="*/ 0 h 473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0752" h="4735782">
                <a:moveTo>
                  <a:pt x="640080" y="0"/>
                </a:moveTo>
                <a:cubicBezTo>
                  <a:pt x="2347011" y="0"/>
                  <a:pt x="3730752" y="1383741"/>
                  <a:pt x="3730752" y="3090672"/>
                </a:cubicBezTo>
                <a:cubicBezTo>
                  <a:pt x="3730752" y="3624088"/>
                  <a:pt x="3595621" y="4125943"/>
                  <a:pt x="3357725" y="4563870"/>
                </a:cubicBezTo>
                <a:lnTo>
                  <a:pt x="3253285" y="4735782"/>
                </a:lnTo>
                <a:lnTo>
                  <a:pt x="0" y="4735782"/>
                </a:lnTo>
                <a:lnTo>
                  <a:pt x="0" y="67215"/>
                </a:lnTo>
                <a:lnTo>
                  <a:pt x="17202" y="62792"/>
                </a:lnTo>
                <a:cubicBezTo>
                  <a:pt x="218397" y="21621"/>
                  <a:pt x="426714" y="0"/>
                  <a:pt x="640080"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9DBC4630-03DA-474F-BBCB-BA3AE6B317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1982" y="-4332"/>
            <a:ext cx="4242816" cy="2454158"/>
          </a:xfrm>
          <a:custGeom>
            <a:avLst/>
            <a:gdLst>
              <a:gd name="connsiteX0" fmla="*/ 28633 w 4242816"/>
              <a:gd name="connsiteY0" fmla="*/ 0 h 2454158"/>
              <a:gd name="connsiteX1" fmla="*/ 4214183 w 4242816"/>
              <a:gd name="connsiteY1" fmla="*/ 0 h 2454158"/>
              <a:gd name="connsiteX2" fmla="*/ 4231864 w 4242816"/>
              <a:gd name="connsiteY2" fmla="*/ 115848 h 2454158"/>
              <a:gd name="connsiteX3" fmla="*/ 4242816 w 4242816"/>
              <a:gd name="connsiteY3" fmla="*/ 332750 h 2454158"/>
              <a:gd name="connsiteX4" fmla="*/ 2121408 w 4242816"/>
              <a:gd name="connsiteY4" fmla="*/ 2454158 h 2454158"/>
              <a:gd name="connsiteX5" fmla="*/ 0 w 4242816"/>
              <a:gd name="connsiteY5" fmla="*/ 332750 h 2454158"/>
              <a:gd name="connsiteX6" fmla="*/ 10953 w 4242816"/>
              <a:gd name="connsiteY6" fmla="*/ 115848 h 245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42816" h="2454158">
                <a:moveTo>
                  <a:pt x="28633" y="0"/>
                </a:moveTo>
                <a:lnTo>
                  <a:pt x="4214183" y="0"/>
                </a:lnTo>
                <a:lnTo>
                  <a:pt x="4231864" y="115848"/>
                </a:lnTo>
                <a:cubicBezTo>
                  <a:pt x="4239106" y="187164"/>
                  <a:pt x="4242816" y="259524"/>
                  <a:pt x="4242816" y="332750"/>
                </a:cubicBezTo>
                <a:cubicBezTo>
                  <a:pt x="4242816" y="1504371"/>
                  <a:pt x="3293029" y="2454158"/>
                  <a:pt x="2121408" y="2454158"/>
                </a:cubicBezTo>
                <a:cubicBezTo>
                  <a:pt x="949787" y="2454158"/>
                  <a:pt x="0" y="1504371"/>
                  <a:pt x="0" y="332750"/>
                </a:cubicBezTo>
                <a:cubicBezTo>
                  <a:pt x="0" y="259524"/>
                  <a:pt x="3710" y="187164"/>
                  <a:pt x="10953" y="115848"/>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8" name="Picture 4" descr="Image result for stroking pets">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973" r="-3" b="-3"/>
          <a:stretch/>
        </p:blipFill>
        <p:spPr bwMode="auto">
          <a:xfrm>
            <a:off x="1246574" y="10"/>
            <a:ext cx="3913632" cy="2285224"/>
          </a:xfrm>
          <a:custGeom>
            <a:avLst/>
            <a:gdLst>
              <a:gd name="connsiteX0" fmla="*/ 29691 w 3913632"/>
              <a:gd name="connsiteY0" fmla="*/ 0 h 2285234"/>
              <a:gd name="connsiteX1" fmla="*/ 3883942 w 3913632"/>
              <a:gd name="connsiteY1" fmla="*/ 0 h 2285234"/>
              <a:gd name="connsiteX2" fmla="*/ 3903529 w 3913632"/>
              <a:gd name="connsiteY2" fmla="*/ 128345 h 2285234"/>
              <a:gd name="connsiteX3" fmla="*/ 3913632 w 3913632"/>
              <a:gd name="connsiteY3" fmla="*/ 328418 h 2285234"/>
              <a:gd name="connsiteX4" fmla="*/ 1956816 w 3913632"/>
              <a:gd name="connsiteY4" fmla="*/ 2285234 h 2285234"/>
              <a:gd name="connsiteX5" fmla="*/ 0 w 3913632"/>
              <a:gd name="connsiteY5" fmla="*/ 328418 h 2285234"/>
              <a:gd name="connsiteX6" fmla="*/ 10103 w 3913632"/>
              <a:gd name="connsiteY6" fmla="*/ 128345 h 228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632" h="2285234">
                <a:moveTo>
                  <a:pt x="29691" y="0"/>
                </a:moveTo>
                <a:lnTo>
                  <a:pt x="3883942" y="0"/>
                </a:lnTo>
                <a:lnTo>
                  <a:pt x="3903529" y="128345"/>
                </a:lnTo>
                <a:cubicBezTo>
                  <a:pt x="3910210" y="194127"/>
                  <a:pt x="3913632" y="260873"/>
                  <a:pt x="3913632" y="328418"/>
                </a:cubicBezTo>
                <a:cubicBezTo>
                  <a:pt x="3913632" y="1409138"/>
                  <a:pt x="3037536" y="2285234"/>
                  <a:pt x="1956816" y="2285234"/>
                </a:cubicBezTo>
                <a:cubicBezTo>
                  <a:pt x="876096" y="2285234"/>
                  <a:pt x="0" y="1409138"/>
                  <a:pt x="0" y="328418"/>
                </a:cubicBezTo>
                <a:cubicBezTo>
                  <a:pt x="0" y="260873"/>
                  <a:pt x="3422" y="194127"/>
                  <a:pt x="10103" y="128345"/>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4"/>
          <a:srcRect l="11396" r="-2" b="-2"/>
          <a:stretch/>
        </p:blipFill>
        <p:spPr>
          <a:xfrm>
            <a:off x="20" y="2279205"/>
            <a:ext cx="3564618" cy="4569668"/>
          </a:xfrm>
          <a:custGeom>
            <a:avLst/>
            <a:gdLst>
              <a:gd name="connsiteX0" fmla="*/ 640080 w 3564638"/>
              <a:gd name="connsiteY0" fmla="*/ 0 h 4569668"/>
              <a:gd name="connsiteX1" fmla="*/ 3564638 w 3564638"/>
              <a:gd name="connsiteY1" fmla="*/ 2924558 h 4569668"/>
              <a:gd name="connsiteX2" fmla="*/ 3065170 w 3564638"/>
              <a:gd name="connsiteY2" fmla="*/ 4559707 h 4569668"/>
              <a:gd name="connsiteX3" fmla="*/ 3057720 w 3564638"/>
              <a:gd name="connsiteY3" fmla="*/ 4569668 h 4569668"/>
              <a:gd name="connsiteX4" fmla="*/ 0 w 3564638"/>
              <a:gd name="connsiteY4" fmla="*/ 4569668 h 4569668"/>
              <a:gd name="connsiteX5" fmla="*/ 0 w 3564638"/>
              <a:gd name="connsiteY5" fmla="*/ 72448 h 4569668"/>
              <a:gd name="connsiteX6" fmla="*/ 50679 w 3564638"/>
              <a:gd name="connsiteY6" fmla="*/ 59417 h 4569668"/>
              <a:gd name="connsiteX7" fmla="*/ 640080 w 3564638"/>
              <a:gd name="connsiteY7" fmla="*/ 0 h 4569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4638" h="4569668">
                <a:moveTo>
                  <a:pt x="640080" y="0"/>
                </a:moveTo>
                <a:cubicBezTo>
                  <a:pt x="2255269" y="0"/>
                  <a:pt x="3564638" y="1309369"/>
                  <a:pt x="3564638" y="2924558"/>
                </a:cubicBezTo>
                <a:cubicBezTo>
                  <a:pt x="3564638" y="3530254"/>
                  <a:pt x="3380508" y="4092944"/>
                  <a:pt x="3065170" y="4559707"/>
                </a:cubicBezTo>
                <a:lnTo>
                  <a:pt x="3057720" y="4569668"/>
                </a:lnTo>
                <a:lnTo>
                  <a:pt x="0" y="4569668"/>
                </a:lnTo>
                <a:lnTo>
                  <a:pt x="0" y="72448"/>
                </a:lnTo>
                <a:lnTo>
                  <a:pt x="50679" y="59417"/>
                </a:lnTo>
                <a:cubicBezTo>
                  <a:pt x="241061" y="20459"/>
                  <a:pt x="438181" y="0"/>
                  <a:pt x="640080" y="0"/>
                </a:cubicBezTo>
                <a:close/>
              </a:path>
            </a:pathLst>
          </a:custGeom>
        </p:spPr>
      </p:pic>
      <p:sp>
        <p:nvSpPr>
          <p:cNvPr id="141" name="Oval 140">
            <a:extLst>
              <a:ext uri="{FF2B5EF4-FFF2-40B4-BE49-F238E27FC236}">
                <a16:creationId xmlns:a16="http://schemas.microsoft.com/office/drawing/2014/main" id="{78418A25-6EAC-4140-BFE6-284E1925B5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47279" y="615908"/>
            <a:ext cx="3182112" cy="3182112"/>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descr="Image result for straw">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974" r="-4" b="13773"/>
          <a:stretch/>
        </p:blipFill>
        <p:spPr bwMode="auto">
          <a:xfrm>
            <a:off x="5511871" y="780500"/>
            <a:ext cx="2852928" cy="2852928"/>
          </a:xfrm>
          <a:custGeom>
            <a:avLst/>
            <a:gdLst>
              <a:gd name="connsiteX0" fmla="*/ 1426464 w 2852928"/>
              <a:gd name="connsiteY0" fmla="*/ 0 h 2852928"/>
              <a:gd name="connsiteX1" fmla="*/ 2852928 w 2852928"/>
              <a:gd name="connsiteY1" fmla="*/ 1426464 h 2852928"/>
              <a:gd name="connsiteX2" fmla="*/ 1426464 w 2852928"/>
              <a:gd name="connsiteY2" fmla="*/ 2852928 h 2852928"/>
              <a:gd name="connsiteX3" fmla="*/ 0 w 2852928"/>
              <a:gd name="connsiteY3" fmla="*/ 1426464 h 2852928"/>
              <a:gd name="connsiteX4" fmla="*/ 1426464 w 2852928"/>
              <a:gd name="connsiteY4" fmla="*/ 0 h 2852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a:noFill/>
          <a:extLst>
            <a:ext uri="{909E8E84-426E-40DD-AFC4-6F175D3DCCD1}">
              <a14:hiddenFill xmlns:a14="http://schemas.microsoft.com/office/drawing/2010/main">
                <a:solidFill>
                  <a:srgbClr val="FFFFFF"/>
                </a:solidFill>
              </a14:hiddenFill>
            </a:ext>
          </a:extLst>
        </p:spPr>
      </p:pic>
      <p:sp>
        <p:nvSpPr>
          <p:cNvPr id="143" name="Freeform: Shape 142">
            <a:extLst>
              <a:ext uri="{FF2B5EF4-FFF2-40B4-BE49-F238E27FC236}">
                <a16:creationId xmlns:a16="http://schemas.microsoft.com/office/drawing/2014/main" id="{31103AB2-C090-458F-B752-294F23AFA8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2568" y="-4331"/>
            <a:ext cx="3439432" cy="3785157"/>
          </a:xfrm>
          <a:custGeom>
            <a:avLst/>
            <a:gdLst>
              <a:gd name="connsiteX0" fmla="*/ 198262 w 3439432"/>
              <a:gd name="connsiteY0" fmla="*/ 0 h 3785157"/>
              <a:gd name="connsiteX1" fmla="*/ 3439432 w 3439432"/>
              <a:gd name="connsiteY1" fmla="*/ 0 h 3785157"/>
              <a:gd name="connsiteX2" fmla="*/ 3439432 w 3439432"/>
              <a:gd name="connsiteY2" fmla="*/ 3697836 h 3785157"/>
              <a:gd name="connsiteX3" fmla="*/ 3318024 w 3439432"/>
              <a:gd name="connsiteY3" fmla="*/ 3729054 h 3785157"/>
              <a:gd name="connsiteX4" fmla="*/ 2761488 w 3439432"/>
              <a:gd name="connsiteY4" fmla="*/ 3785157 h 3785157"/>
              <a:gd name="connsiteX5" fmla="*/ 0 w 3439432"/>
              <a:gd name="connsiteY5" fmla="*/ 1023669 h 3785157"/>
              <a:gd name="connsiteX6" fmla="*/ 124151 w 3439432"/>
              <a:gd name="connsiteY6" fmla="*/ 202487 h 3785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39432" h="3785157">
                <a:moveTo>
                  <a:pt x="198262" y="0"/>
                </a:moveTo>
                <a:lnTo>
                  <a:pt x="3439432" y="0"/>
                </a:lnTo>
                <a:lnTo>
                  <a:pt x="3439432" y="3697836"/>
                </a:lnTo>
                <a:lnTo>
                  <a:pt x="3318024" y="3729054"/>
                </a:lnTo>
                <a:cubicBezTo>
                  <a:pt x="3138258" y="3765839"/>
                  <a:pt x="2952129" y="3785157"/>
                  <a:pt x="2761488" y="3785157"/>
                </a:cubicBezTo>
                <a:cubicBezTo>
                  <a:pt x="1236360" y="3785157"/>
                  <a:pt x="0" y="2548797"/>
                  <a:pt x="0" y="1023669"/>
                </a:cubicBezTo>
                <a:cubicBezTo>
                  <a:pt x="0" y="737708"/>
                  <a:pt x="43466" y="461898"/>
                  <a:pt x="124151" y="20248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p:cNvPicPr>
            <a:picLocks noChangeAspect="1"/>
          </p:cNvPicPr>
          <p:nvPr/>
        </p:nvPicPr>
        <p:blipFill rotWithShape="1">
          <a:blip r:embed="rId7"/>
          <a:srcRect t="21555" r="2" b="21520"/>
          <a:stretch/>
        </p:blipFill>
        <p:spPr>
          <a:xfrm>
            <a:off x="8918761" y="-4331"/>
            <a:ext cx="3273238" cy="3618965"/>
          </a:xfrm>
          <a:custGeom>
            <a:avLst/>
            <a:gdLst>
              <a:gd name="connsiteX0" fmla="*/ 210437 w 3273238"/>
              <a:gd name="connsiteY0" fmla="*/ 0 h 3618965"/>
              <a:gd name="connsiteX1" fmla="*/ 3273238 w 3273238"/>
              <a:gd name="connsiteY1" fmla="*/ 0 h 3618965"/>
              <a:gd name="connsiteX2" fmla="*/ 3273238 w 3273238"/>
              <a:gd name="connsiteY2" fmla="*/ 3526409 h 3618965"/>
              <a:gd name="connsiteX3" fmla="*/ 3118338 w 3273238"/>
              <a:gd name="connsiteY3" fmla="*/ 3566238 h 3618965"/>
              <a:gd name="connsiteX4" fmla="*/ 2595295 w 3273238"/>
              <a:gd name="connsiteY4" fmla="*/ 3618965 h 3618965"/>
              <a:gd name="connsiteX5" fmla="*/ 0 w 3273238"/>
              <a:gd name="connsiteY5" fmla="*/ 1023670 h 3618965"/>
              <a:gd name="connsiteX6" fmla="*/ 203951 w 3273238"/>
              <a:gd name="connsiteY6" fmla="*/ 13464 h 3618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3238" h="3618965">
                <a:moveTo>
                  <a:pt x="210437" y="0"/>
                </a:moveTo>
                <a:lnTo>
                  <a:pt x="3273238" y="0"/>
                </a:lnTo>
                <a:lnTo>
                  <a:pt x="3273238" y="3526409"/>
                </a:lnTo>
                <a:lnTo>
                  <a:pt x="3118338" y="3566238"/>
                </a:lnTo>
                <a:cubicBezTo>
                  <a:pt x="2949390" y="3600810"/>
                  <a:pt x="2774463" y="3618965"/>
                  <a:pt x="2595295" y="3618965"/>
                </a:cubicBezTo>
                <a:cubicBezTo>
                  <a:pt x="1161953" y="3618965"/>
                  <a:pt x="0" y="2457012"/>
                  <a:pt x="0" y="1023670"/>
                </a:cubicBezTo>
                <a:cubicBezTo>
                  <a:pt x="0" y="665335"/>
                  <a:pt x="72622" y="323961"/>
                  <a:pt x="203951" y="13464"/>
                </a:cubicBezTo>
                <a:close/>
              </a:path>
            </a:pathLst>
          </a:custGeom>
        </p:spPr>
      </p:pic>
    </p:spTree>
    <p:extLst>
      <p:ext uri="{BB962C8B-B14F-4D97-AF65-F5344CB8AC3E}">
        <p14:creationId xmlns:p14="http://schemas.microsoft.com/office/powerpoint/2010/main" val="180388383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FDA47BC-3069-47F5-8257-24B3B1F76A08}"/>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2927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Picture 4" descr="C:\Users\thorburng\Pictures\superhero called self contro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6859" y="418881"/>
            <a:ext cx="2648371" cy="37753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a:extLst>
              <a:ext uri="{FF2B5EF4-FFF2-40B4-BE49-F238E27FC236}">
                <a16:creationId xmlns:a16="http://schemas.microsoft.com/office/drawing/2014/main" id="{7AE95D8F-9825-4222-8846-E3461598CC6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7538" y="4756638"/>
            <a:ext cx="10965767" cy="982053"/>
          </a:xfrm>
        </p:spPr>
        <p:txBody>
          <a:bodyPr vert="horz" lIns="91440" tIns="45720" rIns="91440" bIns="45720" rtlCol="0" anchor="b">
            <a:normAutofit/>
          </a:bodyPr>
          <a:lstStyle/>
          <a:p>
            <a:pPr algn="ctr"/>
            <a:r>
              <a:rPr lang="en-US" sz="5400">
                <a:solidFill>
                  <a:srgbClr val="FFFFFF"/>
                </a:solidFill>
              </a:rPr>
              <a:t>Use of Books</a:t>
            </a:r>
          </a:p>
        </p:txBody>
      </p:sp>
      <p:pic>
        <p:nvPicPr>
          <p:cNvPr id="7" name="Picture 6"/>
          <p:cNvPicPr>
            <a:picLocks noChangeAspect="1"/>
          </p:cNvPicPr>
          <p:nvPr/>
        </p:nvPicPr>
        <p:blipFill>
          <a:blip r:embed="rId3"/>
          <a:stretch>
            <a:fillRect/>
          </a:stretch>
        </p:blipFill>
        <p:spPr>
          <a:xfrm>
            <a:off x="320041" y="1033327"/>
            <a:ext cx="2659472" cy="2546444"/>
          </a:xfrm>
          <a:prstGeom prst="rect">
            <a:avLst/>
          </a:prstGeom>
        </p:spPr>
      </p:pic>
      <p:pic>
        <p:nvPicPr>
          <p:cNvPr id="4" name="Content Placeholder 7" descr="cid:ef237504-648a-46b8-9754-40b6e629124d"/>
          <p:cNvPicPr>
            <a:picLocks noGrp="1"/>
          </p:cNvPicPr>
          <p:nvPr>
            <p:ph idx="1"/>
          </p:nvPr>
        </p:nvPicPr>
        <p:blipFill>
          <a:blip r:embed="rId4" r:link="rId5" cstate="print">
            <a:extLst>
              <a:ext uri="{28A0092B-C50C-407E-A947-70E740481C1C}">
                <a14:useLocalDpi xmlns:a14="http://schemas.microsoft.com/office/drawing/2010/main" val="0"/>
              </a:ext>
            </a:extLst>
          </a:blip>
          <a:srcRect l="9898" r="12537"/>
          <a:stretch>
            <a:fillRect/>
          </a:stretch>
        </p:blipFill>
        <p:spPr bwMode="auto">
          <a:xfrm rot="5400000">
            <a:off x="2788687" y="983211"/>
            <a:ext cx="3649589" cy="2646677"/>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a:extLst>
              <a:ext uri="{FF2B5EF4-FFF2-40B4-BE49-F238E27FC236}">
                <a16:creationId xmlns:a16="http://schemas.microsoft.com/office/drawing/2014/main" id="{942B920A-73AD-402A-8EEF-B88E1A9398B8}"/>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68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0C9EB70-BC82-414A-BF8D-AD7FC6727616}"/>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66096"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25269" y="1009373"/>
            <a:ext cx="2648372" cy="2638980"/>
          </a:xfrm>
          <a:prstGeom prst="rect">
            <a:avLst/>
          </a:prstGeom>
        </p:spPr>
      </p:pic>
      <p:cxnSp>
        <p:nvCxnSpPr>
          <p:cNvPr id="20" name="Straight Connector 19">
            <a:extLst>
              <a:ext uri="{FF2B5EF4-FFF2-40B4-BE49-F238E27FC236}">
                <a16:creationId xmlns:a16="http://schemas.microsoft.com/office/drawing/2014/main" id="{3217665F-0036-444A-8D4A-33AF36A36A42}"/>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78642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79226" y="826680"/>
            <a:ext cx="9833548" cy="1325563"/>
          </a:xfrm>
        </p:spPr>
        <p:txBody>
          <a:bodyPr>
            <a:normAutofit/>
          </a:bodyPr>
          <a:lstStyle/>
          <a:p>
            <a:pPr algn="ctr"/>
            <a:r>
              <a:rPr lang="en-GB" sz="4000" dirty="0" smtClean="0">
                <a:solidFill>
                  <a:srgbClr val="FFFFFF"/>
                </a:solidFill>
              </a:rPr>
              <a:t>The Adult </a:t>
            </a:r>
            <a:endParaRPr lang="en-GB" sz="4000" dirty="0">
              <a:solidFill>
                <a:srgbClr val="FFFFFF"/>
              </a:solidFill>
            </a:endParaRPr>
          </a:p>
        </p:txBody>
      </p:sp>
      <p:sp>
        <p:nvSpPr>
          <p:cNvPr id="3" name="Content Placeholder 2"/>
          <p:cNvSpPr>
            <a:spLocks noGrp="1"/>
          </p:cNvSpPr>
          <p:nvPr>
            <p:ph idx="1"/>
          </p:nvPr>
        </p:nvSpPr>
        <p:spPr>
          <a:xfrm>
            <a:off x="1179226" y="2753936"/>
            <a:ext cx="9833548" cy="3674999"/>
          </a:xfrm>
        </p:spPr>
        <p:txBody>
          <a:bodyPr>
            <a:noAutofit/>
          </a:bodyPr>
          <a:lstStyle/>
          <a:p>
            <a:pPr>
              <a:buFont typeface="Arial" charset="0"/>
              <a:buChar char="•"/>
              <a:defRPr/>
            </a:pPr>
            <a:r>
              <a:rPr lang="en-GB" sz="2400" dirty="0" smtClean="0">
                <a:solidFill>
                  <a:srgbClr val="000000"/>
                </a:solidFill>
              </a:rPr>
              <a:t>Breath</a:t>
            </a:r>
            <a:endParaRPr lang="en-GB" sz="2400" dirty="0">
              <a:solidFill>
                <a:srgbClr val="000000"/>
              </a:solidFill>
            </a:endParaRPr>
          </a:p>
          <a:p>
            <a:pPr>
              <a:buFont typeface="Arial" charset="0"/>
              <a:buChar char="•"/>
              <a:defRPr/>
            </a:pPr>
            <a:r>
              <a:rPr lang="en-GB" sz="2400" dirty="0">
                <a:solidFill>
                  <a:srgbClr val="000000"/>
                </a:solidFill>
              </a:rPr>
              <a:t>Think before reacting </a:t>
            </a:r>
          </a:p>
          <a:p>
            <a:pPr>
              <a:buFont typeface="Arial" charset="0"/>
              <a:buChar char="•"/>
              <a:defRPr/>
            </a:pPr>
            <a:r>
              <a:rPr lang="en-GB" sz="2400" dirty="0">
                <a:solidFill>
                  <a:srgbClr val="000000"/>
                </a:solidFill>
              </a:rPr>
              <a:t>Powerful thinking e.g. </a:t>
            </a:r>
          </a:p>
          <a:p>
            <a:pPr marL="0" indent="0">
              <a:buFont typeface="Arial" charset="0"/>
              <a:buNone/>
              <a:defRPr/>
            </a:pPr>
            <a:r>
              <a:rPr lang="en-GB" sz="2400" dirty="0">
                <a:solidFill>
                  <a:srgbClr val="000000"/>
                </a:solidFill>
              </a:rPr>
              <a:t>‘I managed this before, I can do it again.’  </a:t>
            </a:r>
          </a:p>
          <a:p>
            <a:pPr marL="0" indent="0">
              <a:buFont typeface="Arial" charset="0"/>
              <a:buNone/>
              <a:defRPr/>
            </a:pPr>
            <a:r>
              <a:rPr lang="en-GB" sz="2400" dirty="0">
                <a:solidFill>
                  <a:srgbClr val="000000"/>
                </a:solidFill>
              </a:rPr>
              <a:t>‘I know it’s not personal.’</a:t>
            </a:r>
          </a:p>
          <a:p>
            <a:pPr>
              <a:buFont typeface="Arial" charset="0"/>
              <a:buChar char="•"/>
              <a:defRPr/>
            </a:pPr>
            <a:r>
              <a:rPr lang="en-GB" sz="2400" dirty="0">
                <a:solidFill>
                  <a:srgbClr val="000000"/>
                </a:solidFill>
              </a:rPr>
              <a:t>Ask for support </a:t>
            </a:r>
          </a:p>
        </p:txBody>
      </p:sp>
    </p:spTree>
    <p:extLst>
      <p:ext uri="{BB962C8B-B14F-4D97-AF65-F5344CB8AC3E}">
        <p14:creationId xmlns:p14="http://schemas.microsoft.com/office/powerpoint/2010/main" val="13821736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tip of the iceberg </a:t>
            </a:r>
            <a:endParaRPr lang="en-GB" dirty="0"/>
          </a:p>
        </p:txBody>
      </p:sp>
      <p:pic>
        <p:nvPicPr>
          <p:cNvPr id="4" name="Content Placeholder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40531" y="2533657"/>
            <a:ext cx="4743538" cy="355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Content Placeholder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96615" y="2533657"/>
            <a:ext cx="5021746" cy="368430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340478" y="1588952"/>
            <a:ext cx="8067008" cy="646331"/>
          </a:xfrm>
          <a:prstGeom prst="rect">
            <a:avLst/>
          </a:prstGeom>
          <a:noFill/>
        </p:spPr>
        <p:txBody>
          <a:bodyPr wrap="square" rtlCol="0">
            <a:spAutoFit/>
          </a:bodyPr>
          <a:lstStyle/>
          <a:p>
            <a:pPr algn="ctr"/>
            <a:r>
              <a:rPr lang="en-GB" sz="3600" dirty="0" smtClean="0"/>
              <a:t>What is driving the behaviour? </a:t>
            </a:r>
            <a:endParaRPr lang="en-GB" sz="3600" dirty="0"/>
          </a:p>
        </p:txBody>
      </p:sp>
    </p:spTree>
    <p:extLst>
      <p:ext uri="{BB962C8B-B14F-4D97-AF65-F5344CB8AC3E}">
        <p14:creationId xmlns:p14="http://schemas.microsoft.com/office/powerpoint/2010/main" val="10446528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GB">
                <a:solidFill>
                  <a:srgbClr val="FFFFFF"/>
                </a:solidFill>
              </a:rPr>
              <a:t>Function of Behaviour </a:t>
            </a:r>
          </a:p>
        </p:txBody>
      </p:sp>
      <p:sp>
        <p:nvSpPr>
          <p:cNvPr id="3" name="Content Placeholder 2"/>
          <p:cNvSpPr>
            <a:spLocks noGrp="1"/>
          </p:cNvSpPr>
          <p:nvPr>
            <p:ph idx="1"/>
          </p:nvPr>
        </p:nvSpPr>
        <p:spPr>
          <a:xfrm>
            <a:off x="6090574" y="801866"/>
            <a:ext cx="5306084" cy="5230634"/>
          </a:xfrm>
        </p:spPr>
        <p:txBody>
          <a:bodyPr anchor="ctr">
            <a:normAutofit lnSpcReduction="10000"/>
          </a:bodyPr>
          <a:lstStyle/>
          <a:p>
            <a:pPr marL="0" indent="0">
              <a:buNone/>
            </a:pPr>
            <a:r>
              <a:rPr lang="en-GB" sz="3200" b="1" dirty="0">
                <a:solidFill>
                  <a:srgbClr val="000000"/>
                </a:solidFill>
              </a:rPr>
              <a:t>Nurture Principle - All behaviour is communication </a:t>
            </a:r>
          </a:p>
          <a:p>
            <a:pPr marL="0" indent="0">
              <a:buNone/>
            </a:pPr>
            <a:r>
              <a:rPr lang="en-GB" altLang="en-US" sz="3200" dirty="0">
                <a:solidFill>
                  <a:srgbClr val="000000"/>
                </a:solidFill>
              </a:rPr>
              <a:t>H</a:t>
            </a:r>
            <a:r>
              <a:rPr lang="en-GB" altLang="en-US" sz="3200" dirty="0" smtClean="0">
                <a:solidFill>
                  <a:srgbClr val="000000"/>
                </a:solidFill>
              </a:rPr>
              <a:t>ow </a:t>
            </a:r>
            <a:r>
              <a:rPr lang="en-GB" altLang="en-US" sz="3200" dirty="0">
                <a:solidFill>
                  <a:srgbClr val="000000"/>
                </a:solidFill>
              </a:rPr>
              <a:t>an individual is</a:t>
            </a:r>
            <a:r>
              <a:rPr lang="en-GB" altLang="en-US" sz="3200" b="1" dirty="0">
                <a:solidFill>
                  <a:srgbClr val="000000"/>
                </a:solidFill>
              </a:rPr>
              <a:t> feeling </a:t>
            </a:r>
            <a:r>
              <a:rPr lang="en-GB" altLang="en-US" sz="3200" dirty="0">
                <a:solidFill>
                  <a:srgbClr val="000000"/>
                </a:solidFill>
              </a:rPr>
              <a:t>and</a:t>
            </a:r>
            <a:r>
              <a:rPr lang="en-GB" altLang="en-US" sz="3200" b="1" dirty="0">
                <a:solidFill>
                  <a:srgbClr val="000000"/>
                </a:solidFill>
              </a:rPr>
              <a:t> thinking (Boredom, Angry, Upset </a:t>
            </a:r>
            <a:r>
              <a:rPr lang="en-GB" altLang="en-US" sz="3200" b="1" dirty="0" err="1">
                <a:solidFill>
                  <a:srgbClr val="000000"/>
                </a:solidFill>
              </a:rPr>
              <a:t>etc</a:t>
            </a:r>
            <a:r>
              <a:rPr lang="en-GB" altLang="en-US" sz="3200" b="1" dirty="0">
                <a:solidFill>
                  <a:srgbClr val="000000"/>
                </a:solidFill>
              </a:rPr>
              <a:t>).</a:t>
            </a:r>
            <a:endParaRPr lang="en-GB" altLang="en-US" sz="3200" dirty="0">
              <a:solidFill>
                <a:srgbClr val="000000"/>
              </a:solidFill>
            </a:endParaRPr>
          </a:p>
          <a:p>
            <a:pPr lvl="1">
              <a:buFont typeface="Arial" charset="0"/>
              <a:buChar char="–"/>
              <a:defRPr/>
            </a:pPr>
            <a:r>
              <a:rPr lang="en-GB" altLang="en-US" sz="3200" dirty="0">
                <a:solidFill>
                  <a:srgbClr val="000000"/>
                </a:solidFill>
              </a:rPr>
              <a:t> Need for </a:t>
            </a:r>
            <a:r>
              <a:rPr lang="en-GB" altLang="en-US" sz="3200" b="1" dirty="0">
                <a:solidFill>
                  <a:srgbClr val="000000"/>
                </a:solidFill>
              </a:rPr>
              <a:t>attention (Insecure attachment, low self-esteem, few friends.) </a:t>
            </a:r>
          </a:p>
          <a:p>
            <a:pPr lvl="1">
              <a:buFont typeface="Arial" charset="0"/>
              <a:buChar char="–"/>
              <a:defRPr/>
            </a:pPr>
            <a:r>
              <a:rPr lang="en-GB" altLang="en-US" sz="3200" dirty="0">
                <a:solidFill>
                  <a:srgbClr val="000000"/>
                </a:solidFill>
              </a:rPr>
              <a:t>Need for </a:t>
            </a:r>
            <a:r>
              <a:rPr lang="en-GB" altLang="en-US" sz="3200" b="1" dirty="0">
                <a:solidFill>
                  <a:srgbClr val="000000"/>
                </a:solidFill>
              </a:rPr>
              <a:t>comfort/human contact</a:t>
            </a:r>
          </a:p>
          <a:p>
            <a:pPr lvl="1">
              <a:buFont typeface="Arial" charset="0"/>
              <a:buChar char="–"/>
              <a:defRPr/>
            </a:pPr>
            <a:r>
              <a:rPr lang="en-GB" altLang="en-US" sz="3200" b="1" dirty="0">
                <a:solidFill>
                  <a:srgbClr val="000000"/>
                </a:solidFill>
              </a:rPr>
              <a:t> Physiological state</a:t>
            </a:r>
            <a:r>
              <a:rPr lang="en-GB" altLang="en-US" sz="3200" dirty="0">
                <a:solidFill>
                  <a:srgbClr val="000000"/>
                </a:solidFill>
              </a:rPr>
              <a:t> </a:t>
            </a:r>
            <a:r>
              <a:rPr lang="en-GB" altLang="en-US" sz="3200" dirty="0" err="1">
                <a:solidFill>
                  <a:srgbClr val="000000"/>
                </a:solidFill>
              </a:rPr>
              <a:t>e.g</a:t>
            </a:r>
            <a:r>
              <a:rPr lang="en-GB" altLang="en-US" sz="3200" dirty="0">
                <a:solidFill>
                  <a:srgbClr val="000000"/>
                </a:solidFill>
              </a:rPr>
              <a:t> pain, discomfort</a:t>
            </a:r>
          </a:p>
          <a:p>
            <a:pPr marL="0" indent="0">
              <a:buNone/>
            </a:pPr>
            <a:endParaRPr lang="en-GB" sz="2400" dirty="0">
              <a:solidFill>
                <a:srgbClr val="000000"/>
              </a:solidFill>
            </a:endParaRPr>
          </a:p>
        </p:txBody>
      </p:sp>
    </p:spTree>
    <p:extLst>
      <p:ext uri="{BB962C8B-B14F-4D97-AF65-F5344CB8AC3E}">
        <p14:creationId xmlns:p14="http://schemas.microsoft.com/office/powerpoint/2010/main" val="18233997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79226" y="826680"/>
            <a:ext cx="9833548" cy="1325563"/>
          </a:xfrm>
        </p:spPr>
        <p:txBody>
          <a:bodyPr>
            <a:normAutofit/>
          </a:bodyPr>
          <a:lstStyle/>
          <a:p>
            <a:pPr algn="ctr"/>
            <a:r>
              <a:rPr lang="en-GB" sz="4000">
                <a:solidFill>
                  <a:srgbClr val="FFFFFF"/>
                </a:solidFill>
              </a:rPr>
              <a:t>Active Strategies and De-escalation </a:t>
            </a:r>
          </a:p>
        </p:txBody>
      </p:sp>
      <p:graphicFrame>
        <p:nvGraphicFramePr>
          <p:cNvPr id="5" name="Content Placeholder 2">
            <a:extLst>
              <a:ext uri="{FF2B5EF4-FFF2-40B4-BE49-F238E27FC236}">
                <a16:creationId xmlns:a16="http://schemas.microsoft.com/office/drawing/2014/main" id="{2F35491E-7D9B-40CA-8157-86316DC314D8}"/>
              </a:ext>
            </a:extLst>
          </p:cNvPr>
          <p:cNvGraphicFramePr>
            <a:graphicFrameLocks noGrp="1"/>
          </p:cNvGraphicFramePr>
          <p:nvPr>
            <p:ph idx="1"/>
            <p:extLst>
              <p:ext uri="{D42A27DB-BD31-4B8C-83A1-F6EECF244321}">
                <p14:modId xmlns:p14="http://schemas.microsoft.com/office/powerpoint/2010/main" val="747566757"/>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358148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4F9F79B-A093-478E-96B5-EE02BC93A8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9591" y="330592"/>
            <a:ext cx="6412522" cy="2219178"/>
          </a:xfrm>
        </p:spPr>
        <p:txBody>
          <a:bodyPr>
            <a:normAutofit/>
          </a:bodyPr>
          <a:lstStyle/>
          <a:p>
            <a:r>
              <a:rPr lang="en-GB" altLang="en-US" sz="2400" b="1" i="1" dirty="0"/>
              <a:t>Self regulation </a:t>
            </a:r>
            <a:r>
              <a:rPr lang="en-GB" altLang="en-US" sz="2400" i="1" dirty="0"/>
              <a:t>is the ability to monitor and control our own behaviour, emotions, or thoughts, altering them in accordance with the demands of the situation. (Cook &amp; Cook, 2009)</a:t>
            </a:r>
            <a:r>
              <a:rPr lang="en-GB" altLang="en-US" sz="1900" dirty="0"/>
              <a:t/>
            </a:r>
            <a:br>
              <a:rPr lang="en-GB" altLang="en-US" sz="1900" dirty="0"/>
            </a:br>
            <a:r>
              <a:rPr lang="en-GB" altLang="en-US" sz="1900" dirty="0"/>
              <a:t> </a:t>
            </a:r>
            <a:br>
              <a:rPr lang="en-GB" altLang="en-US" sz="1900" dirty="0"/>
            </a:br>
            <a:endParaRPr lang="en-GB" sz="1900" dirty="0"/>
          </a:p>
        </p:txBody>
      </p:sp>
      <p:sp>
        <p:nvSpPr>
          <p:cNvPr id="3" name="Content Placeholder 2"/>
          <p:cNvSpPr>
            <a:spLocks noGrp="1"/>
          </p:cNvSpPr>
          <p:nvPr>
            <p:ph idx="1"/>
          </p:nvPr>
        </p:nvSpPr>
        <p:spPr>
          <a:xfrm>
            <a:off x="292728" y="2269213"/>
            <a:ext cx="6977575" cy="4062046"/>
          </a:xfrm>
        </p:spPr>
        <p:txBody>
          <a:bodyPr anchor="ctr">
            <a:noAutofit/>
          </a:bodyPr>
          <a:lstStyle/>
          <a:p>
            <a:pPr marL="0" indent="0">
              <a:buNone/>
            </a:pPr>
            <a:r>
              <a:rPr lang="en-GB" sz="2400" dirty="0"/>
              <a:t>Four psychological components. </a:t>
            </a:r>
          </a:p>
          <a:p>
            <a:r>
              <a:rPr lang="en-GB" sz="2400" dirty="0"/>
              <a:t>need to be aware of their behaviour to gauge it against societal norms.</a:t>
            </a:r>
          </a:p>
          <a:p>
            <a:r>
              <a:rPr lang="en-GB" sz="2400" dirty="0"/>
              <a:t>need to understand how others are reacting to their behaviour so as to predict how others will respond to them. </a:t>
            </a:r>
          </a:p>
          <a:p>
            <a:r>
              <a:rPr lang="en-GB" sz="2400" dirty="0"/>
              <a:t>This necessitates a third mechanism, which detects threat, especially in complex social situations.</a:t>
            </a:r>
          </a:p>
          <a:p>
            <a:r>
              <a:rPr lang="en-GB" sz="2400" dirty="0"/>
              <a:t> Finally, there needs to be a mechanism for resolving discrepancies between self-knowledge and social expectations or norms, thereby motivating behaviour to resolve any conflict that exists</a:t>
            </a:r>
          </a:p>
        </p:txBody>
      </p:sp>
      <p:sp>
        <p:nvSpPr>
          <p:cNvPr id="10" name="Freeform: Shape 9">
            <a:extLst>
              <a:ext uri="{FF2B5EF4-FFF2-40B4-BE49-F238E27FC236}">
                <a16:creationId xmlns:a16="http://schemas.microsoft.com/office/drawing/2014/main" id="{11394CD8-BD30-4B74-86F4-51FDF338341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D4C22394-EBC2-4FAF-A555-6C02D589EED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F7194F93-1F71-4A70-9DF1-28F18377111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289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9BBC0C84-DC2A-43AE-9576-0A44295E8B9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76926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79226" y="826680"/>
            <a:ext cx="9833548" cy="1325563"/>
          </a:xfrm>
        </p:spPr>
        <p:txBody>
          <a:bodyPr>
            <a:normAutofit/>
          </a:bodyPr>
          <a:lstStyle/>
          <a:p>
            <a:pPr algn="ctr"/>
            <a:r>
              <a:rPr lang="en-GB" sz="4000">
                <a:solidFill>
                  <a:srgbClr val="FFFFFF"/>
                </a:solidFill>
              </a:rPr>
              <a:t>Self Regulation</a:t>
            </a:r>
          </a:p>
        </p:txBody>
      </p:sp>
      <p:graphicFrame>
        <p:nvGraphicFramePr>
          <p:cNvPr id="5" name="Content Placeholder 2">
            <a:extLst>
              <a:ext uri="{FF2B5EF4-FFF2-40B4-BE49-F238E27FC236}">
                <a16:creationId xmlns:a16="http://schemas.microsoft.com/office/drawing/2014/main" id="{8E89147E-ECE6-4AD5-84D2-9043E2E41570}"/>
              </a:ext>
            </a:extLst>
          </p:cNvPr>
          <p:cNvGraphicFramePr>
            <a:graphicFrameLocks noGrp="1"/>
          </p:cNvGraphicFramePr>
          <p:nvPr>
            <p:ph idx="1"/>
            <p:extLst>
              <p:ext uri="{D42A27DB-BD31-4B8C-83A1-F6EECF244321}">
                <p14:modId xmlns:p14="http://schemas.microsoft.com/office/powerpoint/2010/main" val="1514333120"/>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29444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GB">
                <a:solidFill>
                  <a:srgbClr val="FFFFFF"/>
                </a:solidFill>
              </a:rPr>
              <a:t>Development through Co-regulation</a:t>
            </a:r>
          </a:p>
        </p:txBody>
      </p:sp>
      <p:sp>
        <p:nvSpPr>
          <p:cNvPr id="3" name="Content Placeholder 2"/>
          <p:cNvSpPr>
            <a:spLocks noGrp="1"/>
          </p:cNvSpPr>
          <p:nvPr>
            <p:ph idx="1"/>
          </p:nvPr>
        </p:nvSpPr>
        <p:spPr>
          <a:xfrm>
            <a:off x="6090574" y="801866"/>
            <a:ext cx="5306084" cy="5230634"/>
          </a:xfrm>
        </p:spPr>
        <p:txBody>
          <a:bodyPr anchor="ctr">
            <a:normAutofit/>
          </a:bodyPr>
          <a:lstStyle/>
          <a:p>
            <a:r>
              <a:rPr lang="en-GB" altLang="en-US" sz="2000" dirty="0">
                <a:solidFill>
                  <a:srgbClr val="000000"/>
                </a:solidFill>
              </a:rPr>
              <a:t>All children learn to regulate their emotions through watching adults.</a:t>
            </a:r>
          </a:p>
          <a:p>
            <a:r>
              <a:rPr lang="en-GB" altLang="en-US" sz="2000" dirty="0">
                <a:solidFill>
                  <a:srgbClr val="000000"/>
                </a:solidFill>
              </a:rPr>
              <a:t>Co-regulation is ‘a form of coordinated action between participants that involves a continuous mutual adjustment of actions and intentions’</a:t>
            </a:r>
          </a:p>
          <a:p>
            <a:r>
              <a:rPr lang="en-GB" altLang="en-US" sz="2000" dirty="0">
                <a:solidFill>
                  <a:srgbClr val="000000"/>
                </a:solidFill>
              </a:rPr>
              <a:t> Links back to attachment theory – sensitive and comforting care from warm, supportive and trusted adults. </a:t>
            </a:r>
          </a:p>
          <a:p>
            <a:pPr>
              <a:defRPr/>
            </a:pPr>
            <a:r>
              <a:rPr lang="en-GB" sz="2000" dirty="0">
                <a:solidFill>
                  <a:srgbClr val="000000"/>
                </a:solidFill>
              </a:rPr>
              <a:t>The development of self-regulation, in part, requires the development of higher level thinking. It is, for example, the ability to recognize that when something or someone triggers us, we need to take a moment to breathe or otherwise bring down our level of arousal before we respond. It requires a level of awareness and ability to reflect.</a:t>
            </a:r>
          </a:p>
          <a:p>
            <a:endParaRPr lang="en-GB" sz="2000" dirty="0">
              <a:solidFill>
                <a:srgbClr val="000000"/>
              </a:solidFill>
            </a:endParaRPr>
          </a:p>
        </p:txBody>
      </p:sp>
    </p:spTree>
    <p:extLst>
      <p:ext uri="{BB962C8B-B14F-4D97-AF65-F5344CB8AC3E}">
        <p14:creationId xmlns:p14="http://schemas.microsoft.com/office/powerpoint/2010/main" val="1140925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79226" y="826680"/>
            <a:ext cx="9833548" cy="1325563"/>
          </a:xfrm>
        </p:spPr>
        <p:txBody>
          <a:bodyPr>
            <a:normAutofit/>
          </a:bodyPr>
          <a:lstStyle/>
          <a:p>
            <a:pPr algn="ctr"/>
            <a:r>
              <a:rPr lang="en-GB" sz="4000">
                <a:solidFill>
                  <a:srgbClr val="FFFFFF"/>
                </a:solidFill>
              </a:rPr>
              <a:t>Sequence of Engagement </a:t>
            </a:r>
          </a:p>
        </p:txBody>
      </p:sp>
      <p:graphicFrame>
        <p:nvGraphicFramePr>
          <p:cNvPr id="5" name="Content Placeholder 2">
            <a:extLst>
              <a:ext uri="{FF2B5EF4-FFF2-40B4-BE49-F238E27FC236}">
                <a16:creationId xmlns:a16="http://schemas.microsoft.com/office/drawing/2014/main" id="{63404DD9-5E4F-45FB-AF32-C34F4F3267EF}"/>
              </a:ext>
            </a:extLst>
          </p:cNvPr>
          <p:cNvGraphicFramePr>
            <a:graphicFrameLocks noGrp="1"/>
          </p:cNvGraphicFramePr>
          <p:nvPr>
            <p:ph idx="1"/>
            <p:extLst>
              <p:ext uri="{D42A27DB-BD31-4B8C-83A1-F6EECF244321}">
                <p14:modId xmlns:p14="http://schemas.microsoft.com/office/powerpoint/2010/main" val="249957827"/>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803480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FA67CD3-AB4E-4A7A-BEB8-53C445D8C44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7CF545F-9C2E-4446-97CD-AD92990C2B6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5800012" y="208476"/>
            <a:ext cx="4977976" cy="1454051"/>
          </a:xfrm>
        </p:spPr>
        <p:txBody>
          <a:bodyPr vert="horz" lIns="91440" tIns="45720" rIns="91440" bIns="45720" rtlCol="0" anchor="ctr">
            <a:normAutofit/>
          </a:bodyPr>
          <a:lstStyle/>
          <a:p>
            <a:r>
              <a:rPr lang="en-US" kern="1200" dirty="0">
                <a:solidFill>
                  <a:srgbClr val="000000"/>
                </a:solidFill>
                <a:latin typeface="+mj-lt"/>
                <a:ea typeface="+mj-ea"/>
                <a:cs typeface="+mj-cs"/>
              </a:rPr>
              <a:t>Emotion </a:t>
            </a:r>
            <a:r>
              <a:rPr lang="en-US" kern="1200" dirty="0" smtClean="0">
                <a:solidFill>
                  <a:srgbClr val="000000"/>
                </a:solidFill>
                <a:latin typeface="+mj-lt"/>
                <a:ea typeface="+mj-ea"/>
                <a:cs typeface="+mj-cs"/>
              </a:rPr>
              <a:t>Coaching</a:t>
            </a:r>
            <a:br>
              <a:rPr lang="en-US" kern="1200" dirty="0" smtClean="0">
                <a:solidFill>
                  <a:srgbClr val="000000"/>
                </a:solidFill>
                <a:latin typeface="+mj-lt"/>
                <a:ea typeface="+mj-ea"/>
                <a:cs typeface="+mj-cs"/>
              </a:rPr>
            </a:br>
            <a:r>
              <a:rPr lang="en-US" i="1" dirty="0" smtClean="0">
                <a:solidFill>
                  <a:srgbClr val="000000"/>
                </a:solidFill>
              </a:rPr>
              <a:t>Name it to Tame It </a:t>
            </a:r>
            <a:r>
              <a:rPr lang="en-US" i="1" kern="1200" dirty="0" smtClean="0">
                <a:solidFill>
                  <a:srgbClr val="000000"/>
                </a:solidFill>
              </a:rPr>
              <a:t> </a:t>
            </a:r>
            <a:endParaRPr lang="en-US" i="1" kern="1200" dirty="0">
              <a:solidFill>
                <a:srgbClr val="000000"/>
              </a:solidFill>
            </a:endParaRPr>
          </a:p>
        </p:txBody>
      </p:sp>
      <p:sp>
        <p:nvSpPr>
          <p:cNvPr id="15" name="Freeform 62">
            <a:extLst>
              <a:ext uri="{FF2B5EF4-FFF2-40B4-BE49-F238E27FC236}">
                <a16:creationId xmlns:a16="http://schemas.microsoft.com/office/drawing/2014/main" id="{339C8D78-A644-462F-B674-F440635E535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Graphic 7" descr="Smiling Face with No Fill">
            <a:extLst>
              <a:ext uri="{FF2B5EF4-FFF2-40B4-BE49-F238E27FC236}">
                <a16:creationId xmlns:a16="http://schemas.microsoft.com/office/drawing/2014/main" id="{C21DF531-A809-4C45-80EA-26294015A3F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450254" y="1629089"/>
            <a:ext cx="3620021" cy="3620021"/>
          </a:xfrm>
          <a:prstGeom prst="rect">
            <a:avLst/>
          </a:prstGeom>
        </p:spPr>
      </p:pic>
      <p:sp>
        <p:nvSpPr>
          <p:cNvPr id="4" name="Content Placeholder 2"/>
          <p:cNvSpPr txBox="1">
            <a:spLocks/>
          </p:cNvSpPr>
          <p:nvPr/>
        </p:nvSpPr>
        <p:spPr>
          <a:xfrm>
            <a:off x="5450691" y="1871003"/>
            <a:ext cx="6295832" cy="4543865"/>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defRPr/>
            </a:pPr>
            <a:endParaRPr lang="en-US" sz="1300" dirty="0">
              <a:solidFill>
                <a:srgbClr val="000000"/>
              </a:solidFill>
            </a:endParaRPr>
          </a:p>
          <a:p>
            <a:pPr>
              <a:defRPr/>
            </a:pPr>
            <a:r>
              <a:rPr lang="en-US" sz="2000" dirty="0">
                <a:solidFill>
                  <a:srgbClr val="000000"/>
                </a:solidFill>
              </a:rPr>
              <a:t>Did that make you </a:t>
            </a:r>
            <a:r>
              <a:rPr lang="en-US" sz="2000" dirty="0" smtClean="0">
                <a:solidFill>
                  <a:srgbClr val="000000"/>
                </a:solidFill>
              </a:rPr>
              <a:t>feel</a:t>
            </a:r>
            <a:r>
              <a:rPr lang="mr-IN" sz="2000" dirty="0" smtClean="0">
                <a:solidFill>
                  <a:srgbClr val="000000"/>
                </a:solidFill>
              </a:rPr>
              <a:t>…</a:t>
            </a:r>
            <a:r>
              <a:rPr lang="en-US" sz="2000" dirty="0" smtClean="0">
                <a:solidFill>
                  <a:srgbClr val="000000"/>
                </a:solidFill>
              </a:rPr>
              <a:t>when…</a:t>
            </a:r>
            <a:endParaRPr lang="en-US" sz="2000" dirty="0">
              <a:solidFill>
                <a:srgbClr val="000000"/>
              </a:solidFill>
            </a:endParaRPr>
          </a:p>
          <a:p>
            <a:pPr>
              <a:defRPr/>
            </a:pPr>
            <a:r>
              <a:rPr lang="en-US" sz="2000" dirty="0">
                <a:solidFill>
                  <a:srgbClr val="000000"/>
                </a:solidFill>
              </a:rPr>
              <a:t>Were you feeling </a:t>
            </a:r>
            <a:r>
              <a:rPr lang="mr-IN" sz="2000" dirty="0" smtClean="0">
                <a:solidFill>
                  <a:srgbClr val="000000"/>
                </a:solidFill>
              </a:rPr>
              <a:t>…</a:t>
            </a:r>
            <a:r>
              <a:rPr lang="en-US" sz="2000" dirty="0" smtClean="0">
                <a:solidFill>
                  <a:srgbClr val="000000"/>
                </a:solidFill>
              </a:rPr>
              <a:t>when …</a:t>
            </a:r>
            <a:endParaRPr lang="en-US" sz="2000" dirty="0">
              <a:solidFill>
                <a:srgbClr val="000000"/>
              </a:solidFill>
            </a:endParaRPr>
          </a:p>
          <a:p>
            <a:pPr>
              <a:defRPr/>
            </a:pPr>
            <a:r>
              <a:rPr lang="en-US" sz="2000" dirty="0">
                <a:solidFill>
                  <a:srgbClr val="000000"/>
                </a:solidFill>
              </a:rPr>
              <a:t>It sounds/looks like that made you feel </a:t>
            </a:r>
            <a:r>
              <a:rPr lang="en-US" sz="2000" dirty="0" smtClean="0">
                <a:solidFill>
                  <a:srgbClr val="000000"/>
                </a:solidFill>
              </a:rPr>
              <a:t>…</a:t>
            </a:r>
            <a:endParaRPr lang="en-US" sz="2000" dirty="0">
              <a:solidFill>
                <a:srgbClr val="000000"/>
              </a:solidFill>
            </a:endParaRPr>
          </a:p>
          <a:p>
            <a:pPr>
              <a:defRPr/>
            </a:pPr>
            <a:r>
              <a:rPr lang="en-US" sz="2000" dirty="0">
                <a:solidFill>
                  <a:srgbClr val="000000"/>
                </a:solidFill>
              </a:rPr>
              <a:t>That would make me feel </a:t>
            </a:r>
            <a:r>
              <a:rPr lang="en-US" sz="2000" dirty="0" smtClean="0">
                <a:solidFill>
                  <a:srgbClr val="000000"/>
                </a:solidFill>
              </a:rPr>
              <a:t>... </a:t>
            </a:r>
            <a:r>
              <a:rPr lang="en-US" sz="2000" dirty="0">
                <a:solidFill>
                  <a:srgbClr val="000000"/>
                </a:solidFill>
              </a:rPr>
              <a:t>too</a:t>
            </a:r>
          </a:p>
          <a:p>
            <a:pPr>
              <a:defRPr/>
            </a:pPr>
            <a:r>
              <a:rPr lang="en-US" sz="2000" dirty="0">
                <a:solidFill>
                  <a:srgbClr val="000000"/>
                </a:solidFill>
              </a:rPr>
              <a:t>I feel </a:t>
            </a:r>
            <a:r>
              <a:rPr lang="mr-IN" sz="2000" dirty="0" smtClean="0">
                <a:solidFill>
                  <a:srgbClr val="000000"/>
                </a:solidFill>
              </a:rPr>
              <a:t>…</a:t>
            </a:r>
            <a:r>
              <a:rPr lang="en-US" sz="2000" dirty="0" smtClean="0">
                <a:solidFill>
                  <a:srgbClr val="000000"/>
                </a:solidFill>
              </a:rPr>
              <a:t> </a:t>
            </a:r>
            <a:r>
              <a:rPr lang="en-US" sz="2000" dirty="0">
                <a:solidFill>
                  <a:srgbClr val="000000"/>
                </a:solidFill>
              </a:rPr>
              <a:t>when </a:t>
            </a:r>
            <a:r>
              <a:rPr lang="en-US" sz="2000" dirty="0" smtClean="0">
                <a:solidFill>
                  <a:srgbClr val="000000"/>
                </a:solidFill>
              </a:rPr>
              <a:t>…happens </a:t>
            </a:r>
            <a:r>
              <a:rPr lang="en-US" sz="2000" dirty="0">
                <a:solidFill>
                  <a:srgbClr val="000000"/>
                </a:solidFill>
              </a:rPr>
              <a:t>too </a:t>
            </a:r>
          </a:p>
          <a:p>
            <a:pPr>
              <a:defRPr/>
            </a:pPr>
            <a:r>
              <a:rPr lang="en-US" sz="2000" dirty="0">
                <a:solidFill>
                  <a:srgbClr val="000000"/>
                </a:solidFill>
              </a:rPr>
              <a:t>It looks like you are very happy/sad</a:t>
            </a:r>
          </a:p>
          <a:p>
            <a:pPr>
              <a:defRPr/>
            </a:pPr>
            <a:r>
              <a:rPr lang="en-US" sz="2000" dirty="0">
                <a:solidFill>
                  <a:srgbClr val="000000"/>
                </a:solidFill>
              </a:rPr>
              <a:t>I can see you are angry</a:t>
            </a:r>
          </a:p>
          <a:p>
            <a:pPr>
              <a:defRPr/>
            </a:pPr>
            <a:r>
              <a:rPr lang="en-US" sz="2000" dirty="0">
                <a:solidFill>
                  <a:srgbClr val="000000"/>
                </a:solidFill>
              </a:rPr>
              <a:t>Are you feeling sad?</a:t>
            </a:r>
          </a:p>
          <a:p>
            <a:pPr>
              <a:defRPr/>
            </a:pPr>
            <a:r>
              <a:rPr lang="en-US" sz="2000" dirty="0">
                <a:solidFill>
                  <a:srgbClr val="000000"/>
                </a:solidFill>
              </a:rPr>
              <a:t>It sounds/looks like you were very scared?</a:t>
            </a:r>
          </a:p>
          <a:p>
            <a:pPr>
              <a:defRPr/>
            </a:pPr>
            <a:r>
              <a:rPr lang="en-US" sz="2000" dirty="0">
                <a:solidFill>
                  <a:srgbClr val="000000"/>
                </a:solidFill>
              </a:rPr>
              <a:t>I wonder if you are feeling sad?</a:t>
            </a:r>
          </a:p>
          <a:p>
            <a:pPr>
              <a:defRPr/>
            </a:pPr>
            <a:r>
              <a:rPr lang="en-US" sz="2000" dirty="0">
                <a:solidFill>
                  <a:srgbClr val="000000"/>
                </a:solidFill>
              </a:rPr>
              <a:t>I bet that made you angry?</a:t>
            </a:r>
          </a:p>
          <a:p>
            <a:pPr>
              <a:defRPr/>
            </a:pPr>
            <a:endParaRPr lang="en-US" sz="1300" dirty="0">
              <a:solidFill>
                <a:srgbClr val="000000"/>
              </a:solidFill>
            </a:endParaRPr>
          </a:p>
          <a:p>
            <a:pPr>
              <a:defRPr/>
            </a:pPr>
            <a:endParaRPr lang="en-US" sz="1300" dirty="0">
              <a:solidFill>
                <a:srgbClr val="000000"/>
              </a:solidFill>
            </a:endParaRPr>
          </a:p>
        </p:txBody>
      </p:sp>
    </p:spTree>
    <p:extLst>
      <p:ext uri="{BB962C8B-B14F-4D97-AF65-F5344CB8AC3E}">
        <p14:creationId xmlns:p14="http://schemas.microsoft.com/office/powerpoint/2010/main" val="15339726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TotalTime>
  <Words>901</Words>
  <Application>Microsoft Office PowerPoint</Application>
  <PresentationFormat>Widescreen</PresentationFormat>
  <Paragraphs>94</Paragraphs>
  <Slides>14</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ＭＳ Ｐゴシック</vt:lpstr>
      <vt:lpstr>Arial</vt:lpstr>
      <vt:lpstr>Calibri</vt:lpstr>
      <vt:lpstr>Calibri Light</vt:lpstr>
      <vt:lpstr>Mangal</vt:lpstr>
      <vt:lpstr>Office Theme</vt:lpstr>
      <vt:lpstr>Health and Wellbeing  Understanding Behaviour and Calming Ideas</vt:lpstr>
      <vt:lpstr>The tip of the iceberg </vt:lpstr>
      <vt:lpstr>Function of Behaviour </vt:lpstr>
      <vt:lpstr>Active Strategies and De-escalation </vt:lpstr>
      <vt:lpstr>Self regulation is the ability to monitor and control our own behaviour, emotions, or thoughts, altering them in accordance with the demands of the situation. (Cook &amp; Cook, 2009)   </vt:lpstr>
      <vt:lpstr>Self Regulation</vt:lpstr>
      <vt:lpstr>Development through Co-regulation</vt:lpstr>
      <vt:lpstr>Sequence of Engagement </vt:lpstr>
      <vt:lpstr>Emotion Coaching Name it to Tame It  </vt:lpstr>
      <vt:lpstr>Calming Strategies </vt:lpstr>
      <vt:lpstr>Calming Strategies </vt:lpstr>
      <vt:lpstr>Calming Strategies </vt:lpstr>
      <vt:lpstr>Use of Books</vt:lpstr>
      <vt:lpstr>The Adult </vt:lpstr>
    </vt:vector>
  </TitlesOfParts>
  <Company>East Renfrewshire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and Wellbeing  Understanding Behaviour and Calming Ideas</dc:title>
  <dc:creator>Lucy Adair</dc:creator>
  <cp:lastModifiedBy>Lynn Nisbet</cp:lastModifiedBy>
  <cp:revision>16</cp:revision>
  <dcterms:created xsi:type="dcterms:W3CDTF">2019-03-21T09:34:21Z</dcterms:created>
  <dcterms:modified xsi:type="dcterms:W3CDTF">2019-04-23T08:13:02Z</dcterms:modified>
</cp:coreProperties>
</file>