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394E1C-1DEF-47B7-A7FC-F1D24CD355E7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While the cats away!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/>
          <a:lstStyle/>
          <a:p>
            <a:r>
              <a:rPr lang="en-GB" dirty="0" err="1" smtClean="0"/>
              <a:t>Braidbar</a:t>
            </a:r>
            <a:r>
              <a:rPr lang="en-GB" dirty="0" smtClean="0"/>
              <a:t> Nursery Class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88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 this is what happens in the staffroom!</a:t>
            </a:r>
            <a:endParaRPr lang="en-GB" dirty="0"/>
          </a:p>
        </p:txBody>
      </p:sp>
      <p:pic>
        <p:nvPicPr>
          <p:cNvPr id="8194" name="Picture 2" descr="H:\My Pictures\2017-06-21 while the cats away\while the cats away 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358613" cy="32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My Pictures\2017-06-21 while the cats away\while the cats away 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86" y="3717032"/>
            <a:ext cx="4061125" cy="304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4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can’t wait to go to School!</a:t>
            </a:r>
            <a:endParaRPr lang="en-GB" dirty="0"/>
          </a:p>
        </p:txBody>
      </p:sp>
      <p:pic>
        <p:nvPicPr>
          <p:cNvPr id="10242" name="Picture 2" descr="C:\Users\NurseryB\AppData\Local\Microsoft\Windows\Temporary Internet Files\Content.IE5\YWMMTZK7\BacktoSchool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30933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9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While everyone was a way at the school sports day…..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Our boys and girls had fun checking out the school! </a:t>
            </a:r>
            <a:endParaRPr lang="en-GB" dirty="0"/>
          </a:p>
        </p:txBody>
      </p:sp>
      <p:pic>
        <p:nvPicPr>
          <p:cNvPr id="1026" name="Picture 2" descr="C:\Users\NurseryB\AppData\Local\Microsoft\Windows\Temporary Internet Files\Content.IE5\6JYIZ9OZ\school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72" y="4653136"/>
            <a:ext cx="2414299" cy="17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urseryB\AppData\Local\Microsoft\Windows\Temporary Internet Files\Content.IE5\J36PNP90\logo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76662"/>
            <a:ext cx="3111400" cy="16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urseryB\AppData\Local\Microsoft\Windows\Temporary Internet Files\Content.IE5\0W1A9PI2\all_sports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7162"/>
            <a:ext cx="19240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98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went to the Janitors office.</a:t>
            </a:r>
            <a:endParaRPr lang="en-GB" dirty="0"/>
          </a:p>
        </p:txBody>
      </p:sp>
      <p:pic>
        <p:nvPicPr>
          <p:cNvPr id="2050" name="Picture 2" descr="H:\My Pictures\2017-06-21 while the cats away\while the cats away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953412" cy="29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:\My Pictures\2017-06-21 while the cats away\while the cats away 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744538" cy="49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1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had fun in Primary 1!</a:t>
            </a:r>
            <a:endParaRPr lang="en-GB" dirty="0"/>
          </a:p>
        </p:txBody>
      </p:sp>
      <p:pic>
        <p:nvPicPr>
          <p:cNvPr id="3074" name="Picture 2" descr="H:\My Pictures\2017-06-21 while the cats away\while the cats away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My Pictures\2017-06-21 while the cats away\while the cats away 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1282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5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Mrs Carroll is a very busy lady!</a:t>
            </a:r>
            <a:endParaRPr lang="en-GB" dirty="0"/>
          </a:p>
        </p:txBody>
      </p:sp>
      <p:pic>
        <p:nvPicPr>
          <p:cNvPr id="4098" name="Picture 2" descr="H:\My Pictures\2017-06-21 while the cats away\while the cats away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953412" cy="29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My Pictures\2017-06-21 while the cats away\while the cats away 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4163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8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0" dirty="0" smtClean="0">
                <a:effectLst/>
              </a:rPr>
              <a:t>Mrs Young’s room is interesting too!</a:t>
            </a:r>
            <a:endParaRPr lang="en-GB" sz="3600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 descr="H:\My Pictures\2017-06-21 while the cats away\while the cats away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07"/>
            <a:ext cx="6480720" cy="48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6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like the butterfly room!</a:t>
            </a:r>
            <a:endParaRPr lang="en-GB" dirty="0"/>
          </a:p>
        </p:txBody>
      </p:sp>
      <p:pic>
        <p:nvPicPr>
          <p:cNvPr id="6146" name="Picture 2" descr="H:\My Pictures\2017-06-21 while the cats away\while the cats away 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2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It’s always fun to see New toilets!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88840"/>
            <a:ext cx="351735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:\My Pictures\2017-06-21 while the cats away\while the cats away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75" y="1988840"/>
            <a:ext cx="35645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6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These desks are so big!</a:t>
            </a:r>
            <a:endParaRPr lang="en-GB" dirty="0"/>
          </a:p>
        </p:txBody>
      </p:sp>
      <p:pic>
        <p:nvPicPr>
          <p:cNvPr id="7170" name="Picture 2" descr="H:\My Pictures\2017-06-21 while the cats away\while the cats away 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44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98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While the cats away!</vt:lpstr>
      <vt:lpstr>While everyone was a way at the school sports day…..</vt:lpstr>
      <vt:lpstr>We went to the Janitors office.</vt:lpstr>
      <vt:lpstr>WE had fun in Primary 1!</vt:lpstr>
      <vt:lpstr>Mrs Carroll is a very busy lady!</vt:lpstr>
      <vt:lpstr>Mrs Young’s room is interesting too!</vt:lpstr>
      <vt:lpstr>We like the butterfly room!</vt:lpstr>
      <vt:lpstr>It’s always fun to see New toilets!</vt:lpstr>
      <vt:lpstr>These desks are so big!</vt:lpstr>
      <vt:lpstr>So this is what happens in the staffroom!</vt:lpstr>
      <vt:lpstr>We can’t wait to go to School!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While the cats away!</dc:title>
  <dc:creator>Braidbar Nursery</dc:creator>
  <cp:lastModifiedBy>Karen Cumming</cp:lastModifiedBy>
  <cp:revision>4</cp:revision>
  <dcterms:created xsi:type="dcterms:W3CDTF">2017-06-21T14:38:25Z</dcterms:created>
  <dcterms:modified xsi:type="dcterms:W3CDTF">2017-06-22T07:42:20Z</dcterms:modified>
</cp:coreProperties>
</file>