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</p:sldMasterIdLst>
  <p:notesMasterIdLst>
    <p:notesMasterId r:id="rId15"/>
  </p:notesMasterIdLst>
  <p:sldIdLst>
    <p:sldId id="306" r:id="rId5"/>
    <p:sldId id="316" r:id="rId6"/>
    <p:sldId id="313" r:id="rId7"/>
    <p:sldId id="317" r:id="rId8"/>
    <p:sldId id="315" r:id="rId9"/>
    <p:sldId id="311" r:id="rId10"/>
    <p:sldId id="318" r:id="rId11"/>
    <p:sldId id="314" r:id="rId12"/>
    <p:sldId id="312" r:id="rId13"/>
    <p:sldId id="31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92" userDrawn="1">
          <p15:clr>
            <a:srgbClr val="A4A3A4"/>
          </p15:clr>
        </p15:guide>
        <p15:guide id="2" pos="7056" userDrawn="1">
          <p15:clr>
            <a:srgbClr val="A4A3A4"/>
          </p15:clr>
        </p15:guide>
        <p15:guide id="3" orient="horz" pos="316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23BCC3-E4B8-445F-B35E-F1735330EF3D}" v="157" dt="2021-02-15T13:58:04.3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84967" autoAdjust="0"/>
  </p:normalViewPr>
  <p:slideViewPr>
    <p:cSldViewPr snapToGrid="0">
      <p:cViewPr varScale="1">
        <p:scale>
          <a:sx n="86" d="100"/>
          <a:sy n="86" d="100"/>
        </p:scale>
        <p:origin x="654" y="90"/>
      </p:cViewPr>
      <p:guideLst>
        <p:guide orient="horz" pos="1392"/>
        <p:guide pos="7056"/>
        <p:guide orient="horz"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28068-AFBD-4979-B752-9EB6F90B1386}" type="datetimeFigureOut">
              <a:rPr lang="en-US" smtClean="0"/>
              <a:t>2/15/2021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939589-3E79-4C82-AA4A-FE78234FAA5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96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78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752" y="1681163"/>
            <a:ext cx="45537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752" y="2505075"/>
            <a:ext cx="4553712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84848" y="1681163"/>
            <a:ext cx="45537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84848" y="2505075"/>
            <a:ext cx="4553712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Graphic 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595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752" y="1681163"/>
            <a:ext cx="28346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752" y="2505075"/>
            <a:ext cx="28346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83480" y="1681163"/>
            <a:ext cx="28346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83480" y="2505075"/>
            <a:ext cx="28346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Graphic 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D693B15-7265-4478-9579-62FCD5222D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31352" y="1769269"/>
            <a:ext cx="28346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48F9E92F-BB16-4896-A47F-6497C3D705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31352" y="2593181"/>
            <a:ext cx="28346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73079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1656" y="804672"/>
            <a:ext cx="4434840" cy="886968"/>
          </a:xfrm>
        </p:spPr>
        <p:txBody>
          <a:bodyPr anchor="b"/>
          <a:lstStyle>
            <a:lvl1pPr algn="l">
              <a:defRPr sz="5400" b="0" i="0" cap="none" baseline="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654" y="1801368"/>
            <a:ext cx="4434840" cy="4754880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108960"/>
            <a:ext cx="5221224" cy="3447288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F146D6C1-343E-4F97-A565-55BBB15F4C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3464" y="301752"/>
            <a:ext cx="2459736" cy="2505456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BA123E2D-4554-47D5-B0EC-0C47EDB416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952" y="301752"/>
            <a:ext cx="2459736" cy="2505456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891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3186EA6A-5CD5-4DF7-9C8A-EDFAF28A80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7111" y="407499"/>
            <a:ext cx="1952279" cy="1952279"/>
          </a:xfrm>
          <a:custGeom>
            <a:avLst/>
            <a:gdLst>
              <a:gd name="connsiteX0" fmla="*/ 976140 w 1952279"/>
              <a:gd name="connsiteY0" fmla="*/ 0 h 1952279"/>
              <a:gd name="connsiteX1" fmla="*/ 1952279 w 1952279"/>
              <a:gd name="connsiteY1" fmla="*/ 976140 h 1952279"/>
              <a:gd name="connsiteX2" fmla="*/ 976140 w 1952279"/>
              <a:gd name="connsiteY2" fmla="*/ 1952279 h 1952279"/>
              <a:gd name="connsiteX3" fmla="*/ 0 w 1952279"/>
              <a:gd name="connsiteY3" fmla="*/ 976140 h 1952279"/>
              <a:gd name="connsiteX4" fmla="*/ 976140 w 1952279"/>
              <a:gd name="connsiteY4" fmla="*/ 0 h 195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279" h="1952279">
                <a:moveTo>
                  <a:pt x="976140" y="0"/>
                </a:moveTo>
                <a:cubicBezTo>
                  <a:pt x="1515247" y="0"/>
                  <a:pt x="1952279" y="437033"/>
                  <a:pt x="1952279" y="976140"/>
                </a:cubicBezTo>
                <a:cubicBezTo>
                  <a:pt x="1952279" y="1515246"/>
                  <a:pt x="1515247" y="1952279"/>
                  <a:pt x="976140" y="1952279"/>
                </a:cubicBezTo>
                <a:cubicBezTo>
                  <a:pt x="437033" y="1952279"/>
                  <a:pt x="0" y="1515246"/>
                  <a:pt x="0" y="976140"/>
                </a:cubicBezTo>
                <a:cubicBezTo>
                  <a:pt x="0" y="437033"/>
                  <a:pt x="437033" y="0"/>
                  <a:pt x="97614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83D5117F-F235-498D-99A5-9DE2D665576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28345" y="1972581"/>
            <a:ext cx="2290065" cy="2273502"/>
          </a:xfrm>
          <a:custGeom>
            <a:avLst/>
            <a:gdLst>
              <a:gd name="connsiteX0" fmla="*/ 1145032 w 2290065"/>
              <a:gd name="connsiteY0" fmla="*/ 0 h 2273502"/>
              <a:gd name="connsiteX1" fmla="*/ 2290065 w 2290065"/>
              <a:gd name="connsiteY1" fmla="*/ 1145033 h 2273502"/>
              <a:gd name="connsiteX2" fmla="*/ 1375797 w 2290065"/>
              <a:gd name="connsiteY2" fmla="*/ 2266803 h 2273502"/>
              <a:gd name="connsiteX3" fmla="*/ 1331903 w 2290065"/>
              <a:gd name="connsiteY3" fmla="*/ 2273502 h 2273502"/>
              <a:gd name="connsiteX4" fmla="*/ 958162 w 2290065"/>
              <a:gd name="connsiteY4" fmla="*/ 2273502 h 2273502"/>
              <a:gd name="connsiteX5" fmla="*/ 914268 w 2290065"/>
              <a:gd name="connsiteY5" fmla="*/ 2266803 h 2273502"/>
              <a:gd name="connsiteX6" fmla="*/ 5911 w 2290065"/>
              <a:gd name="connsiteY6" fmla="*/ 1262106 h 2273502"/>
              <a:gd name="connsiteX7" fmla="*/ 0 w 2290065"/>
              <a:gd name="connsiteY7" fmla="*/ 1145053 h 2273502"/>
              <a:gd name="connsiteX8" fmla="*/ 0 w 2290065"/>
              <a:gd name="connsiteY8" fmla="*/ 1145014 h 2273502"/>
              <a:gd name="connsiteX9" fmla="*/ 5911 w 2290065"/>
              <a:gd name="connsiteY9" fmla="*/ 1027960 h 2273502"/>
              <a:gd name="connsiteX10" fmla="*/ 1145032 w 2290065"/>
              <a:gd name="connsiteY10" fmla="*/ 0 h 227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90065" h="2273502">
                <a:moveTo>
                  <a:pt x="1145032" y="0"/>
                </a:moveTo>
                <a:cubicBezTo>
                  <a:pt x="1777417" y="0"/>
                  <a:pt x="2290065" y="512649"/>
                  <a:pt x="2290065" y="1145033"/>
                </a:cubicBezTo>
                <a:cubicBezTo>
                  <a:pt x="2290065" y="1698370"/>
                  <a:pt x="1897569" y="2160033"/>
                  <a:pt x="1375797" y="2266803"/>
                </a:cubicBezTo>
                <a:lnTo>
                  <a:pt x="1331903" y="2273502"/>
                </a:lnTo>
                <a:lnTo>
                  <a:pt x="958162" y="2273502"/>
                </a:lnTo>
                <a:lnTo>
                  <a:pt x="914268" y="2266803"/>
                </a:lnTo>
                <a:cubicBezTo>
                  <a:pt x="429765" y="2167660"/>
                  <a:pt x="56730" y="1762511"/>
                  <a:pt x="5911" y="1262106"/>
                </a:cubicBezTo>
                <a:lnTo>
                  <a:pt x="0" y="1145053"/>
                </a:lnTo>
                <a:lnTo>
                  <a:pt x="0" y="1145014"/>
                </a:lnTo>
                <a:lnTo>
                  <a:pt x="5911" y="1027960"/>
                </a:lnTo>
                <a:cubicBezTo>
                  <a:pt x="64548" y="450571"/>
                  <a:pt x="552172" y="0"/>
                  <a:pt x="114503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E1E0A794-F1D3-4628-B5B1-9D48AB34C3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79539" y="4386312"/>
            <a:ext cx="3119293" cy="2462810"/>
          </a:xfrm>
          <a:custGeom>
            <a:avLst/>
            <a:gdLst>
              <a:gd name="connsiteX0" fmla="*/ 1559647 w 3119293"/>
              <a:gd name="connsiteY0" fmla="*/ 0 h 2462810"/>
              <a:gd name="connsiteX1" fmla="*/ 3119293 w 3119293"/>
              <a:gd name="connsiteY1" fmla="*/ 1559647 h 2462810"/>
              <a:gd name="connsiteX2" fmla="*/ 2852930 w 3119293"/>
              <a:gd name="connsiteY2" fmla="*/ 2431660 h 2462810"/>
              <a:gd name="connsiteX3" fmla="*/ 2829636 w 3119293"/>
              <a:gd name="connsiteY3" fmla="*/ 2462810 h 2462810"/>
              <a:gd name="connsiteX4" fmla="*/ 289658 w 3119293"/>
              <a:gd name="connsiteY4" fmla="*/ 2462810 h 2462810"/>
              <a:gd name="connsiteX5" fmla="*/ 266363 w 3119293"/>
              <a:gd name="connsiteY5" fmla="*/ 2431660 h 2462810"/>
              <a:gd name="connsiteX6" fmla="*/ 0 w 3119293"/>
              <a:gd name="connsiteY6" fmla="*/ 1559647 h 2462810"/>
              <a:gd name="connsiteX7" fmla="*/ 1559647 w 3119293"/>
              <a:gd name="connsiteY7" fmla="*/ 0 h 2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293" h="2462810">
                <a:moveTo>
                  <a:pt x="1559647" y="0"/>
                </a:moveTo>
                <a:cubicBezTo>
                  <a:pt x="2421016" y="0"/>
                  <a:pt x="3119293" y="698278"/>
                  <a:pt x="3119293" y="1559647"/>
                </a:cubicBezTo>
                <a:cubicBezTo>
                  <a:pt x="3119293" y="1882660"/>
                  <a:pt x="3021098" y="2182739"/>
                  <a:pt x="2852930" y="2431660"/>
                </a:cubicBezTo>
                <a:lnTo>
                  <a:pt x="2829636" y="2462810"/>
                </a:lnTo>
                <a:lnTo>
                  <a:pt x="289658" y="2462810"/>
                </a:lnTo>
                <a:lnTo>
                  <a:pt x="266363" y="2431660"/>
                </a:lnTo>
                <a:cubicBezTo>
                  <a:pt x="98195" y="2182739"/>
                  <a:pt x="0" y="1882660"/>
                  <a:pt x="0" y="1559647"/>
                </a:cubicBezTo>
                <a:cubicBezTo>
                  <a:pt x="0" y="698278"/>
                  <a:pt x="698278" y="0"/>
                  <a:pt x="155964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B8D3F45B-B631-47D3-A33C-71CEC2B3602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2905" y="4018982"/>
            <a:ext cx="3854161" cy="2839018"/>
          </a:xfrm>
          <a:custGeom>
            <a:avLst/>
            <a:gdLst>
              <a:gd name="connsiteX0" fmla="*/ 1927061 w 3854161"/>
              <a:gd name="connsiteY0" fmla="*/ 0 h 2839018"/>
              <a:gd name="connsiteX1" fmla="*/ 1927101 w 3854161"/>
              <a:gd name="connsiteY1" fmla="*/ 0 h 2839018"/>
              <a:gd name="connsiteX2" fmla="*/ 2124114 w 3854161"/>
              <a:gd name="connsiteY2" fmla="*/ 9948 h 2839018"/>
              <a:gd name="connsiteX3" fmla="*/ 3854161 w 3854161"/>
              <a:gd name="connsiteY3" fmla="*/ 1927080 h 2839018"/>
              <a:gd name="connsiteX4" fmla="*/ 3702722 w 3854161"/>
              <a:gd name="connsiteY4" fmla="*/ 2677187 h 2839018"/>
              <a:gd name="connsiteX5" fmla="*/ 3624763 w 3854161"/>
              <a:gd name="connsiteY5" fmla="*/ 2839018 h 2839018"/>
              <a:gd name="connsiteX6" fmla="*/ 229398 w 3854161"/>
              <a:gd name="connsiteY6" fmla="*/ 2839018 h 2839018"/>
              <a:gd name="connsiteX7" fmla="*/ 151440 w 3854161"/>
              <a:gd name="connsiteY7" fmla="*/ 2677187 h 2839018"/>
              <a:gd name="connsiteX8" fmla="*/ 0 w 3854161"/>
              <a:gd name="connsiteY8" fmla="*/ 1927080 h 2839018"/>
              <a:gd name="connsiteX9" fmla="*/ 1730048 w 3854161"/>
              <a:gd name="connsiteY9" fmla="*/ 9948 h 28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4161" h="2839018">
                <a:moveTo>
                  <a:pt x="1927061" y="0"/>
                </a:moveTo>
                <a:lnTo>
                  <a:pt x="1927101" y="0"/>
                </a:lnTo>
                <a:lnTo>
                  <a:pt x="2124114" y="9948"/>
                </a:lnTo>
                <a:cubicBezTo>
                  <a:pt x="3095856" y="108634"/>
                  <a:pt x="3854161" y="929301"/>
                  <a:pt x="3854161" y="1927080"/>
                </a:cubicBezTo>
                <a:cubicBezTo>
                  <a:pt x="3854161" y="2193154"/>
                  <a:pt x="3800237" y="2446634"/>
                  <a:pt x="3702722" y="2677187"/>
                </a:cubicBezTo>
                <a:lnTo>
                  <a:pt x="3624763" y="2839018"/>
                </a:lnTo>
                <a:lnTo>
                  <a:pt x="229398" y="2839018"/>
                </a:lnTo>
                <a:lnTo>
                  <a:pt x="151440" y="2677187"/>
                </a:lnTo>
                <a:cubicBezTo>
                  <a:pt x="53924" y="2446634"/>
                  <a:pt x="0" y="2193154"/>
                  <a:pt x="0" y="1927080"/>
                </a:cubicBezTo>
                <a:cubicBezTo>
                  <a:pt x="0" y="929301"/>
                  <a:pt x="758305" y="108634"/>
                  <a:pt x="1730048" y="9948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0" y="585216"/>
            <a:ext cx="5276088" cy="2276856"/>
          </a:xfrm>
        </p:spPr>
        <p:txBody>
          <a:bodyPr anchor="b"/>
          <a:lstStyle>
            <a:lvl1pPr algn="r">
              <a:defRPr sz="4800" b="1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Graphic 32">
            <a:extLst>
              <a:ext uri="{FF2B5EF4-FFF2-40B4-BE49-F238E27FC236}">
                <a16:creationId xmlns:a16="http://schemas.microsoft.com/office/drawing/2014/main" id="{846CD0EA-B0AA-4845-81A5-4ADD7C58B12F}"/>
              </a:ext>
            </a:extLst>
          </p:cNvPr>
          <p:cNvSpPr/>
          <p:nvPr userDrawn="1"/>
        </p:nvSpPr>
        <p:spPr>
          <a:xfrm>
            <a:off x="1472366" y="185953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0" name="Graphic 33">
            <a:extLst>
              <a:ext uri="{FF2B5EF4-FFF2-40B4-BE49-F238E27FC236}">
                <a16:creationId xmlns:a16="http://schemas.microsoft.com/office/drawing/2014/main" id="{0E97A0CB-7CB1-47F0-BD48-EEECBAC39CD2}"/>
              </a:ext>
            </a:extLst>
          </p:cNvPr>
          <p:cNvSpPr/>
          <p:nvPr userDrawn="1"/>
        </p:nvSpPr>
        <p:spPr>
          <a:xfrm>
            <a:off x="2014523" y="3146867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2" name="Graphic 31">
            <a:extLst>
              <a:ext uri="{FF2B5EF4-FFF2-40B4-BE49-F238E27FC236}">
                <a16:creationId xmlns:a16="http://schemas.microsoft.com/office/drawing/2014/main" id="{477816C9-06CB-4BC5-B26B-6A2877BD941A}"/>
              </a:ext>
            </a:extLst>
          </p:cNvPr>
          <p:cNvSpPr/>
          <p:nvPr userDrawn="1"/>
        </p:nvSpPr>
        <p:spPr>
          <a:xfrm>
            <a:off x="5404920" y="450829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20" y="3127248"/>
            <a:ext cx="5276088" cy="1124712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045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291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867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805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775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Slid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8448" y="594360"/>
            <a:ext cx="6272784" cy="2843784"/>
          </a:xfrm>
        </p:spPr>
        <p:txBody>
          <a:bodyPr anchor="b"/>
          <a:lstStyle>
            <a:lvl1pPr algn="l">
              <a:defRPr sz="54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848" y="4700016"/>
            <a:ext cx="5093208" cy="1197864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825845-66DD-4B77-A729-CD97D156FE6C}"/>
              </a:ext>
            </a:extLst>
          </p:cNvPr>
          <p:cNvCxnSpPr>
            <a:cxnSpLocks/>
          </p:cNvCxnSpPr>
          <p:nvPr userDrawn="1"/>
        </p:nvCxnSpPr>
        <p:spPr>
          <a:xfrm>
            <a:off x="1301262" y="349632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raphic 12">
            <a:extLst>
              <a:ext uri="{FF2B5EF4-FFF2-40B4-BE49-F238E27FC236}">
                <a16:creationId xmlns:a16="http://schemas.microsoft.com/office/drawing/2014/main" id="{818B4386-1FCF-4ACE-BE25-AF9CC5E2256F}"/>
              </a:ext>
            </a:extLst>
          </p:cNvPr>
          <p:cNvSpPr/>
          <p:nvPr userDrawn="1"/>
        </p:nvSpPr>
        <p:spPr>
          <a:xfrm>
            <a:off x="8217780" y="29738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1" name="Graphic 13">
            <a:extLst>
              <a:ext uri="{FF2B5EF4-FFF2-40B4-BE49-F238E27FC236}">
                <a16:creationId xmlns:a16="http://schemas.microsoft.com/office/drawing/2014/main" id="{19319560-50ED-4963-A2CF-74663239D426}"/>
              </a:ext>
            </a:extLst>
          </p:cNvPr>
          <p:cNvSpPr/>
          <p:nvPr userDrawn="1"/>
        </p:nvSpPr>
        <p:spPr>
          <a:xfrm>
            <a:off x="7859002" y="27445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3" name="Graphic 15">
            <a:extLst>
              <a:ext uri="{FF2B5EF4-FFF2-40B4-BE49-F238E27FC236}">
                <a16:creationId xmlns:a16="http://schemas.microsoft.com/office/drawing/2014/main" id="{E5ABBDAD-943D-48F3-9C80-B29C48966C79}"/>
              </a:ext>
            </a:extLst>
          </p:cNvPr>
          <p:cNvSpPr/>
          <p:nvPr userDrawn="1"/>
        </p:nvSpPr>
        <p:spPr>
          <a:xfrm>
            <a:off x="7843462" y="31982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9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4120D15-E48C-4FBE-BB95-24DB36D9F4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66432" y="2530058"/>
            <a:ext cx="3707972" cy="3707971"/>
          </a:xfrm>
          <a:custGeom>
            <a:avLst/>
            <a:gdLst>
              <a:gd name="connsiteX0" fmla="*/ 1853986 w 3707972"/>
              <a:gd name="connsiteY0" fmla="*/ 0 h 3707971"/>
              <a:gd name="connsiteX1" fmla="*/ 3707972 w 3707972"/>
              <a:gd name="connsiteY1" fmla="*/ 1853986 h 3707971"/>
              <a:gd name="connsiteX2" fmla="*/ 2043545 w 3707972"/>
              <a:gd name="connsiteY2" fmla="*/ 3698400 h 3707971"/>
              <a:gd name="connsiteX3" fmla="*/ 1854006 w 3707972"/>
              <a:gd name="connsiteY3" fmla="*/ 3707971 h 3707971"/>
              <a:gd name="connsiteX4" fmla="*/ 1853966 w 3707972"/>
              <a:gd name="connsiteY4" fmla="*/ 3707971 h 3707971"/>
              <a:gd name="connsiteX5" fmla="*/ 1664427 w 3707972"/>
              <a:gd name="connsiteY5" fmla="*/ 3698400 h 3707971"/>
              <a:gd name="connsiteX6" fmla="*/ 0 w 3707972"/>
              <a:gd name="connsiteY6" fmla="*/ 1853986 h 3707971"/>
              <a:gd name="connsiteX7" fmla="*/ 1853986 w 3707972"/>
              <a:gd name="connsiteY7" fmla="*/ 0 h 370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972" h="3707971">
                <a:moveTo>
                  <a:pt x="1853986" y="0"/>
                </a:moveTo>
                <a:cubicBezTo>
                  <a:pt x="2877914" y="0"/>
                  <a:pt x="3707972" y="830058"/>
                  <a:pt x="3707972" y="1853986"/>
                </a:cubicBezTo>
                <a:cubicBezTo>
                  <a:pt x="3707972" y="2813919"/>
                  <a:pt x="2978429" y="3603458"/>
                  <a:pt x="2043545" y="3698400"/>
                </a:cubicBezTo>
                <a:lnTo>
                  <a:pt x="1854006" y="3707971"/>
                </a:lnTo>
                <a:lnTo>
                  <a:pt x="1853966" y="3707971"/>
                </a:lnTo>
                <a:lnTo>
                  <a:pt x="1664427" y="3698400"/>
                </a:lnTo>
                <a:cubicBezTo>
                  <a:pt x="729543" y="3603458"/>
                  <a:pt x="0" y="2813919"/>
                  <a:pt x="0" y="1853986"/>
                </a:cubicBezTo>
                <a:cubicBezTo>
                  <a:pt x="0" y="830058"/>
                  <a:pt x="830058" y="0"/>
                  <a:pt x="1853986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2936" y="585216"/>
            <a:ext cx="5833872" cy="2276856"/>
          </a:xfrm>
        </p:spPr>
        <p:txBody>
          <a:bodyPr anchor="b"/>
          <a:lstStyle>
            <a:lvl1pPr algn="r">
              <a:defRPr sz="6000" b="1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02936" y="3127248"/>
            <a:ext cx="5833872" cy="3118104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id="{EA1B6985-3E5A-40F4-9268-D4AB3BBF8C91}"/>
              </a:ext>
            </a:extLst>
          </p:cNvPr>
          <p:cNvSpPr/>
          <p:nvPr userDrawn="1"/>
        </p:nvSpPr>
        <p:spPr>
          <a:xfrm>
            <a:off x="4745394" y="276027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338BC906-9D03-4280-85E8-21A81BC21D73}"/>
              </a:ext>
            </a:extLst>
          </p:cNvPr>
          <p:cNvSpPr/>
          <p:nvPr userDrawn="1"/>
        </p:nvSpPr>
        <p:spPr>
          <a:xfrm>
            <a:off x="4386614" y="253098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C5C06D53-C9F6-47E8-BFE1-B8193A1AED8B}"/>
              </a:ext>
            </a:extLst>
          </p:cNvPr>
          <p:cNvSpPr/>
          <p:nvPr userDrawn="1"/>
        </p:nvSpPr>
        <p:spPr>
          <a:xfrm>
            <a:off x="1669987" y="6031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76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62FC6D8-DD87-4B93-8491-43C84EE63F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1965" y="1665520"/>
            <a:ext cx="4266960" cy="4266968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335024"/>
            <a:ext cx="6190488" cy="1179576"/>
          </a:xfrm>
        </p:spPr>
        <p:txBody>
          <a:bodyPr lIns="91440" tIns="45720" rIns="91440" bIns="45720"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392" y="2825496"/>
            <a:ext cx="6190488" cy="3346704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 sz="2000"/>
            </a:lvl1pPr>
            <a:lvl2pPr marL="228600">
              <a:defRPr sz="1800"/>
            </a:lvl2pPr>
            <a:lvl3pPr marL="457200">
              <a:defRPr sz="1600"/>
            </a:lvl3pPr>
            <a:lvl4pPr marL="68580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4424" y="621792"/>
            <a:ext cx="4114800" cy="365125"/>
          </a:xfrm>
        </p:spPr>
        <p:txBody>
          <a:bodyPr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8B3D0E-ED3F-46FA-AE79-5FEFDE9168E3}"/>
              </a:ext>
            </a:extLst>
          </p:cNvPr>
          <p:cNvCxnSpPr>
            <a:cxnSpLocks/>
          </p:cNvCxnSpPr>
          <p:nvPr userDrawn="1"/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10">
            <a:extLst>
              <a:ext uri="{FF2B5EF4-FFF2-40B4-BE49-F238E27FC236}">
                <a16:creationId xmlns:a16="http://schemas.microsoft.com/office/drawing/2014/main" id="{AAD06B87-D9B2-4F94-B734-A8F039A2033F}"/>
              </a:ext>
            </a:extLst>
          </p:cNvPr>
          <p:cNvSpPr/>
          <p:nvPr userDrawn="1"/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9" name="Graphic 11">
            <a:extLst>
              <a:ext uri="{FF2B5EF4-FFF2-40B4-BE49-F238E27FC236}">
                <a16:creationId xmlns:a16="http://schemas.microsoft.com/office/drawing/2014/main" id="{BB13A13C-36EA-4B13-9175-C5FE95B34D33}"/>
              </a:ext>
            </a:extLst>
          </p:cNvPr>
          <p:cNvSpPr/>
          <p:nvPr userDrawn="1"/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11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3040"/>
            <a:ext cx="9144000" cy="2340864"/>
          </a:xfrm>
        </p:spPr>
        <p:txBody>
          <a:bodyPr anchor="b">
            <a:normAutofit/>
          </a:bodyPr>
          <a:lstStyle>
            <a:lvl1pPr algn="ctr">
              <a:defRPr sz="60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3858768"/>
            <a:ext cx="9144000" cy="132588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Graphic 12">
            <a:extLst>
              <a:ext uri="{FF2B5EF4-FFF2-40B4-BE49-F238E27FC236}">
                <a16:creationId xmlns:a16="http://schemas.microsoft.com/office/drawing/2014/main" id="{8A41917E-4B97-447C-98AB-970D625F1DE6}"/>
              </a:ext>
            </a:extLst>
          </p:cNvPr>
          <p:cNvSpPr/>
          <p:nvPr userDrawn="1"/>
        </p:nvSpPr>
        <p:spPr>
          <a:xfrm>
            <a:off x="10772266" y="3054359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" name="Graphic 13">
            <a:extLst>
              <a:ext uri="{FF2B5EF4-FFF2-40B4-BE49-F238E27FC236}">
                <a16:creationId xmlns:a16="http://schemas.microsoft.com/office/drawing/2014/main" id="{3B3FD238-4561-4AF8-A1F1-185B0CAFE2AC}"/>
              </a:ext>
            </a:extLst>
          </p:cNvPr>
          <p:cNvSpPr/>
          <p:nvPr userDrawn="1"/>
        </p:nvSpPr>
        <p:spPr>
          <a:xfrm>
            <a:off x="10724364" y="2515838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Graphic 15">
            <a:extLst>
              <a:ext uri="{FF2B5EF4-FFF2-40B4-BE49-F238E27FC236}">
                <a16:creationId xmlns:a16="http://schemas.microsoft.com/office/drawing/2014/main" id="{BAB9414C-AE69-4648-873E-9CE6B2DF8A71}"/>
              </a:ext>
            </a:extLst>
          </p:cNvPr>
          <p:cNvSpPr/>
          <p:nvPr userDrawn="1"/>
        </p:nvSpPr>
        <p:spPr>
          <a:xfrm>
            <a:off x="11024834" y="2787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7" name="Graphic 22">
            <a:extLst>
              <a:ext uri="{FF2B5EF4-FFF2-40B4-BE49-F238E27FC236}">
                <a16:creationId xmlns:a16="http://schemas.microsoft.com/office/drawing/2014/main" id="{3BF75235-4E6E-4184-82A5-EE6FE7993BBC}"/>
              </a:ext>
            </a:extLst>
          </p:cNvPr>
          <p:cNvSpPr/>
          <p:nvPr userDrawn="1"/>
        </p:nvSpPr>
        <p:spPr>
          <a:xfrm>
            <a:off x="1261869" y="2633448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Graphic 21">
            <a:extLst>
              <a:ext uri="{FF2B5EF4-FFF2-40B4-BE49-F238E27FC236}">
                <a16:creationId xmlns:a16="http://schemas.microsoft.com/office/drawing/2014/main" id="{E66FE37C-2F4B-42DA-BFF6-92DD00BDC49B}"/>
              </a:ext>
            </a:extLst>
          </p:cNvPr>
          <p:cNvSpPr/>
          <p:nvPr userDrawn="1"/>
        </p:nvSpPr>
        <p:spPr>
          <a:xfrm>
            <a:off x="1064053" y="3083338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" name="Graphic 23">
            <a:extLst>
              <a:ext uri="{FF2B5EF4-FFF2-40B4-BE49-F238E27FC236}">
                <a16:creationId xmlns:a16="http://schemas.microsoft.com/office/drawing/2014/main" id="{DDD38822-731A-48DA-A8A0-FBBAF7A6D65D}"/>
              </a:ext>
            </a:extLst>
          </p:cNvPr>
          <p:cNvSpPr/>
          <p:nvPr userDrawn="1"/>
        </p:nvSpPr>
        <p:spPr>
          <a:xfrm>
            <a:off x="1413405" y="349287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482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745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1656" y="841248"/>
            <a:ext cx="4434840" cy="3236976"/>
          </a:xfrm>
        </p:spPr>
        <p:txBody>
          <a:bodyPr anchor="b"/>
          <a:lstStyle>
            <a:lvl1pPr algn="l">
              <a:lnSpc>
                <a:spcPct val="110000"/>
              </a:lnSpc>
              <a:spcBef>
                <a:spcPts val="1000"/>
              </a:spcBef>
              <a:defRPr sz="3600" b="0" i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655" y="4498848"/>
            <a:ext cx="4434835" cy="510474"/>
          </a:xfrm>
        </p:spPr>
        <p:txBody>
          <a:bodyPr/>
          <a:lstStyle>
            <a:lvl1pPr marL="0" indent="0" algn="l">
              <a:lnSpc>
                <a:spcPct val="11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01752"/>
            <a:ext cx="5221224" cy="6263640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048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365125"/>
            <a:ext cx="10771632" cy="1325563"/>
          </a:xfrm>
        </p:spPr>
        <p:txBody>
          <a:bodyPr/>
          <a:lstStyle>
            <a:lvl1pPr>
              <a:defRPr sz="5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825625"/>
            <a:ext cx="10771632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03920" y="841248"/>
            <a:ext cx="36301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Graphic 22">
            <a:extLst>
              <a:ext uri="{FF2B5EF4-FFF2-40B4-BE49-F238E27FC236}">
                <a16:creationId xmlns:a16="http://schemas.microsoft.com/office/drawing/2014/main" id="{4EADA2ED-8A8C-4D17-8798-F26BF3B4CE25}"/>
              </a:ext>
            </a:extLst>
          </p:cNvPr>
          <p:cNvSpPr/>
          <p:nvPr userDrawn="1"/>
        </p:nvSpPr>
        <p:spPr>
          <a:xfrm>
            <a:off x="11202264" y="344083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1" name="Graphic 23">
            <a:extLst>
              <a:ext uri="{FF2B5EF4-FFF2-40B4-BE49-F238E27FC236}">
                <a16:creationId xmlns:a16="http://schemas.microsoft.com/office/drawing/2014/main" id="{54AB3A25-6605-4446-9E53-ACEECD25E27B}"/>
              </a:ext>
            </a:extLst>
          </p:cNvPr>
          <p:cNvSpPr/>
          <p:nvPr userDrawn="1"/>
        </p:nvSpPr>
        <p:spPr>
          <a:xfrm>
            <a:off x="11563141" y="59091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63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4752" y="1825625"/>
            <a:ext cx="4553712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84848" y="1825625"/>
            <a:ext cx="4553712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raphic 15">
            <a:extLst>
              <a:ext uri="{FF2B5EF4-FFF2-40B4-BE49-F238E27FC236}">
                <a16:creationId xmlns:a16="http://schemas.microsoft.com/office/drawing/2014/main" id="{D8685329-C6A1-4CB4-8AAE-150D0341F6A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2" name="Graphic 16">
            <a:extLst>
              <a:ext uri="{FF2B5EF4-FFF2-40B4-BE49-F238E27FC236}">
                <a16:creationId xmlns:a16="http://schemas.microsoft.com/office/drawing/2014/main" id="{83CE1DAA-30A3-41AE-8AE1-A7EE5C48A6F3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4" name="Graphic 14">
            <a:extLst>
              <a:ext uri="{FF2B5EF4-FFF2-40B4-BE49-F238E27FC236}">
                <a16:creationId xmlns:a16="http://schemas.microsoft.com/office/drawing/2014/main" id="{065162DD-7ACB-4F9C-90DD-24C743035892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28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A9DAA-006C-4F4B-980E-E3DF019B24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71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8" r:id="rId2"/>
    <p:sldLayoutId id="2147483717" r:id="rId3"/>
    <p:sldLayoutId id="2147483710" r:id="rId4"/>
    <p:sldLayoutId id="2147483709" r:id="rId5"/>
    <p:sldLayoutId id="2147483698" r:id="rId6"/>
    <p:sldLayoutId id="2147483713" r:id="rId7"/>
    <p:sldLayoutId id="2147483712" r:id="rId8"/>
    <p:sldLayoutId id="2147483700" r:id="rId9"/>
    <p:sldLayoutId id="2147483701" r:id="rId10"/>
    <p:sldLayoutId id="2147483716" r:id="rId11"/>
    <p:sldLayoutId id="2147483714" r:id="rId12"/>
    <p:sldLayoutId id="2147483715" r:id="rId13"/>
    <p:sldLayoutId id="2147483702" r:id="rId14"/>
    <p:sldLayoutId id="2147483703" r:id="rId15"/>
    <p:sldLayoutId id="2147483704" r:id="rId16"/>
    <p:sldLayoutId id="2147483705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9968B-2619-4F71-AB00-4C493E1208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spc="400" dirty="0">
                <a:solidFill>
                  <a:schemeClr val="bg1"/>
                </a:solidFill>
              </a:rPr>
              <a:t>S3 Cad Modelling</a:t>
            </a:r>
            <a:br>
              <a:rPr lang="en-US" sz="5400" spc="400" dirty="0">
                <a:solidFill>
                  <a:schemeClr val="bg1"/>
                </a:solidFill>
              </a:rPr>
            </a:br>
            <a:r>
              <a:rPr lang="en-US" sz="5400" spc="400" dirty="0">
                <a:solidFill>
                  <a:schemeClr val="bg1"/>
                </a:solidFill>
              </a:rPr>
              <a:t>Solutions 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2DEA65C-6755-461D-B3A2-A2E01D2896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Questions 1 – 3 </a:t>
            </a:r>
          </a:p>
        </p:txBody>
      </p:sp>
    </p:spTree>
    <p:extLst>
      <p:ext uri="{BB962C8B-B14F-4D97-AF65-F5344CB8AC3E}">
        <p14:creationId xmlns:p14="http://schemas.microsoft.com/office/powerpoint/2010/main" val="114769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9E4402-1BC6-4C7C-8803-97F2C6A00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Question 3">
            <a:hlinkClick r:id="" action="ppaction://media"/>
            <a:extLst>
              <a:ext uri="{FF2B5EF4-FFF2-40B4-BE49-F238E27FC236}">
                <a16:creationId xmlns:a16="http://schemas.microsoft.com/office/drawing/2014/main" id="{5511023C-2FE1-485A-AFA1-FBF712E55D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535061"/>
            <a:ext cx="11167251" cy="600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9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70CB9B-DC84-44A1-8423-5A3652770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5" descr="Shape, engineering drawing&#10;&#10;Description automatically generated">
            <a:extLst>
              <a:ext uri="{FF2B5EF4-FFF2-40B4-BE49-F238E27FC236}">
                <a16:creationId xmlns:a16="http://schemas.microsoft.com/office/drawing/2014/main" id="{8F0C199B-27CB-499D-9F56-F67C6CE5F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073" y="623496"/>
            <a:ext cx="8087854" cy="561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0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DA74D-8C6C-43D7-A4B5-9AF0EFF78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135"/>
            <a:ext cx="7487093" cy="1325563"/>
          </a:xfrm>
        </p:spPr>
        <p:txBody>
          <a:bodyPr/>
          <a:lstStyle/>
          <a:p>
            <a:r>
              <a:rPr lang="en-GB" dirty="0"/>
              <a:t>Question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084901-A63A-46DF-8B23-8B24F42A7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3</a:t>
            </a:fld>
            <a:endParaRPr lang="en-US" dirty="0"/>
          </a:p>
        </p:txBody>
      </p:sp>
      <p:sp>
        <p:nvSpPr>
          <p:cNvPr id="6" name="Footer Placeholder 9">
            <a:extLst>
              <a:ext uri="{FF2B5EF4-FFF2-40B4-BE49-F238E27FC236}">
                <a16:creationId xmlns:a16="http://schemas.microsoft.com/office/drawing/2014/main" id="{AB377FBD-3FDC-465B-BE84-736159C69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4424" y="621792"/>
            <a:ext cx="4114800" cy="365125"/>
          </a:xfrm>
        </p:spPr>
        <p:txBody>
          <a:bodyPr/>
          <a:lstStyle/>
          <a:p>
            <a:r>
              <a:rPr lang="en-US" sz="1800" dirty="0">
                <a:solidFill>
                  <a:schemeClr val="accent1"/>
                </a:solidFill>
              </a:rPr>
              <a:t>8 marks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E2C910-D842-435B-A87A-EED8E22BDD8F}"/>
              </a:ext>
            </a:extLst>
          </p:cNvPr>
          <p:cNvSpPr txBox="1"/>
          <p:nvPr/>
        </p:nvSpPr>
        <p:spPr>
          <a:xfrm>
            <a:off x="988827" y="1624189"/>
            <a:ext cx="11090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Sketch the shape shown using the line tool.  </a:t>
            </a:r>
            <a:br>
              <a:rPr lang="en-GB" dirty="0"/>
            </a:br>
            <a:r>
              <a:rPr lang="en-GB" dirty="0">
                <a:solidFill>
                  <a:srgbClr val="C00000"/>
                </a:solidFill>
              </a:rPr>
              <a:t>(1 mark – ALL sizes must be shown to gain mark)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1A72A4-85E6-4A28-A134-7AE1D8FC6377}"/>
              </a:ext>
            </a:extLst>
          </p:cNvPr>
          <p:cNvSpPr txBox="1"/>
          <p:nvPr/>
        </p:nvSpPr>
        <p:spPr>
          <a:xfrm>
            <a:off x="988827" y="2897775"/>
            <a:ext cx="7208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Extrude (addition) </a:t>
            </a:r>
            <a:r>
              <a:rPr lang="en-GB" dirty="0">
                <a:solidFill>
                  <a:srgbClr val="C00000"/>
                </a:solidFill>
              </a:rPr>
              <a:t>(1 mark)  </a:t>
            </a:r>
            <a:r>
              <a:rPr lang="en-GB" dirty="0"/>
              <a:t>180mm</a:t>
            </a:r>
            <a:r>
              <a:rPr lang="en-GB" dirty="0">
                <a:solidFill>
                  <a:srgbClr val="C00000"/>
                </a:solidFill>
              </a:rPr>
              <a:t> (1 mark)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F880B7-83A3-411A-BD8F-65D0FF0C74CD}"/>
              </a:ext>
            </a:extLst>
          </p:cNvPr>
          <p:cNvSpPr txBox="1"/>
          <p:nvPr/>
        </p:nvSpPr>
        <p:spPr>
          <a:xfrm>
            <a:off x="988827" y="3894362"/>
            <a:ext cx="7208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Shell the shape removing the top surface </a:t>
            </a:r>
            <a:r>
              <a:rPr lang="en-GB" dirty="0">
                <a:solidFill>
                  <a:srgbClr val="C00000"/>
                </a:solidFill>
              </a:rPr>
              <a:t>(1 mark</a:t>
            </a:r>
            <a:r>
              <a:rPr lang="en-GB" dirty="0"/>
              <a:t>) thickness of 10mm </a:t>
            </a:r>
            <a:r>
              <a:rPr lang="en-GB" dirty="0">
                <a:solidFill>
                  <a:srgbClr val="C00000"/>
                </a:solidFill>
              </a:rPr>
              <a:t>(1 mark)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263E92-BC54-49FE-A36B-821C5A11E086}"/>
              </a:ext>
            </a:extLst>
          </p:cNvPr>
          <p:cNvSpPr txBox="1"/>
          <p:nvPr/>
        </p:nvSpPr>
        <p:spPr>
          <a:xfrm>
            <a:off x="988827" y="5167948"/>
            <a:ext cx="7208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Sketch a circle Ø45 centred on the front surface </a:t>
            </a:r>
            <a:r>
              <a:rPr lang="en-GB" dirty="0">
                <a:solidFill>
                  <a:srgbClr val="C00000"/>
                </a:solidFill>
              </a:rPr>
              <a:t>(1 mark)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5B59B7-87CF-4A99-9534-ED61FDBCBF00}"/>
              </a:ext>
            </a:extLst>
          </p:cNvPr>
          <p:cNvSpPr txBox="1"/>
          <p:nvPr/>
        </p:nvSpPr>
        <p:spPr>
          <a:xfrm>
            <a:off x="988827" y="6164533"/>
            <a:ext cx="7208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Extrude the circle (subtract) </a:t>
            </a:r>
            <a:r>
              <a:rPr lang="en-GB" dirty="0">
                <a:solidFill>
                  <a:srgbClr val="C00000"/>
                </a:solidFill>
              </a:rPr>
              <a:t>(1 mark) </a:t>
            </a:r>
            <a:r>
              <a:rPr lang="en-GB" dirty="0"/>
              <a:t>10mm</a:t>
            </a:r>
            <a:r>
              <a:rPr lang="en-GB" dirty="0">
                <a:solidFill>
                  <a:srgbClr val="C00000"/>
                </a:solidFill>
              </a:rPr>
              <a:t> (1 mark) </a:t>
            </a:r>
          </a:p>
        </p:txBody>
      </p:sp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E4B56B71-08FF-475C-943C-25DD67AF65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150" t="2274" b="66847"/>
          <a:stretch/>
        </p:blipFill>
        <p:spPr>
          <a:xfrm rot="16200000">
            <a:off x="8486959" y="1078277"/>
            <a:ext cx="3430599" cy="3338762"/>
          </a:xfrm>
          <a:prstGeom prst="rect">
            <a:avLst/>
          </a:prstGeom>
        </p:spPr>
      </p:pic>
      <p:pic>
        <p:nvPicPr>
          <p:cNvPr id="13" name="Picture 12" descr="Diagram, engineering drawing&#10;&#10;Description automatically generated">
            <a:extLst>
              <a:ext uri="{FF2B5EF4-FFF2-40B4-BE49-F238E27FC236}">
                <a16:creationId xmlns:a16="http://schemas.microsoft.com/office/drawing/2014/main" id="{E9104743-2ECC-4439-AEE0-7C48DBBFB1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40" t="6018" r="53142" b="66540"/>
          <a:stretch/>
        </p:blipFill>
        <p:spPr>
          <a:xfrm rot="16200000">
            <a:off x="8984770" y="3778222"/>
            <a:ext cx="2434977" cy="35619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30614E-6017-476F-8F76-1A9911807F47}"/>
              </a:ext>
            </a:extLst>
          </p:cNvPr>
          <p:cNvSpPr txBox="1"/>
          <p:nvPr/>
        </p:nvSpPr>
        <p:spPr>
          <a:xfrm>
            <a:off x="4928988" y="531832"/>
            <a:ext cx="3436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C00000"/>
                </a:solidFill>
              </a:rPr>
              <a:t>Let’s watch this being modelled in the video on the next slide. </a:t>
            </a:r>
          </a:p>
        </p:txBody>
      </p:sp>
    </p:spTree>
    <p:extLst>
      <p:ext uri="{BB962C8B-B14F-4D97-AF65-F5344CB8AC3E}">
        <p14:creationId xmlns:p14="http://schemas.microsoft.com/office/powerpoint/2010/main" val="15701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/>
      <p:bldP spid="18" grpId="0"/>
      <p:bldP spid="19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447BFB-1C27-42B0-98D1-5E67E8297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Question 1">
            <a:hlinkClick r:id="" action="ppaction://media"/>
            <a:extLst>
              <a:ext uri="{FF2B5EF4-FFF2-40B4-BE49-F238E27FC236}">
                <a16:creationId xmlns:a16="http://schemas.microsoft.com/office/drawing/2014/main" id="{FFF0A150-7DA1-41EC-9D97-276BDE84F2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474921"/>
            <a:ext cx="11279112" cy="606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22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BB2AF-48B2-4BB8-9623-C1A0AF49A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F38F0BFF-7103-4ECA-8A17-BBEBF6E3F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705" y="613969"/>
            <a:ext cx="7992590" cy="563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57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DA74D-8C6C-43D7-A4B5-9AF0EFF78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135"/>
            <a:ext cx="7487093" cy="1325563"/>
          </a:xfrm>
        </p:spPr>
        <p:txBody>
          <a:bodyPr/>
          <a:lstStyle/>
          <a:p>
            <a:r>
              <a:rPr lang="en-GB" dirty="0"/>
              <a:t>Question 2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084901-A63A-46DF-8B23-8B24F42A7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Footer Placeholder 9">
            <a:extLst>
              <a:ext uri="{FF2B5EF4-FFF2-40B4-BE49-F238E27FC236}">
                <a16:creationId xmlns:a16="http://schemas.microsoft.com/office/drawing/2014/main" id="{AB377FBD-3FDC-465B-BE84-736159C69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4424" y="621792"/>
            <a:ext cx="4114800" cy="365125"/>
          </a:xfrm>
        </p:spPr>
        <p:txBody>
          <a:bodyPr/>
          <a:lstStyle/>
          <a:p>
            <a:r>
              <a:rPr lang="en-US" sz="1800" dirty="0">
                <a:solidFill>
                  <a:schemeClr val="accent1"/>
                </a:solidFill>
              </a:rPr>
              <a:t>10 marks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E2C910-D842-435B-A87A-EED8E22BDD8F}"/>
              </a:ext>
            </a:extLst>
          </p:cNvPr>
          <p:cNvSpPr txBox="1"/>
          <p:nvPr/>
        </p:nvSpPr>
        <p:spPr>
          <a:xfrm>
            <a:off x="977308" y="1550438"/>
            <a:ext cx="7208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Sketch a circle Ø65. 	</a:t>
            </a:r>
            <a:r>
              <a:rPr lang="en-GB" dirty="0">
                <a:solidFill>
                  <a:srgbClr val="C00000"/>
                </a:solidFill>
              </a:rPr>
              <a:t>(1 mark)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6DE3F7-E6D1-4C29-855E-448BB39B01F3}"/>
              </a:ext>
            </a:extLst>
          </p:cNvPr>
          <p:cNvSpPr txBox="1"/>
          <p:nvPr/>
        </p:nvSpPr>
        <p:spPr>
          <a:xfrm>
            <a:off x="977308" y="2311928"/>
            <a:ext cx="7208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Extrude (addition) </a:t>
            </a:r>
            <a:r>
              <a:rPr lang="en-GB" dirty="0">
                <a:solidFill>
                  <a:srgbClr val="C00000"/>
                </a:solidFill>
              </a:rPr>
              <a:t>(1 mark)  </a:t>
            </a:r>
            <a:r>
              <a:rPr lang="en-GB" dirty="0"/>
              <a:t>22mm</a:t>
            </a:r>
            <a:r>
              <a:rPr lang="en-GB" dirty="0">
                <a:solidFill>
                  <a:srgbClr val="C00000"/>
                </a:solidFill>
              </a:rPr>
              <a:t> (1 mark)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C706C0-7476-44F8-BF97-4F745002C5E2}"/>
              </a:ext>
            </a:extLst>
          </p:cNvPr>
          <p:cNvSpPr txBox="1"/>
          <p:nvPr/>
        </p:nvSpPr>
        <p:spPr>
          <a:xfrm>
            <a:off x="977308" y="3073418"/>
            <a:ext cx="7208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On one side, sketch a circle Ø16  </a:t>
            </a:r>
            <a:r>
              <a:rPr lang="en-GB" dirty="0">
                <a:solidFill>
                  <a:srgbClr val="C00000"/>
                </a:solidFill>
              </a:rPr>
              <a:t>(1 mark)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1C63F9-8A0D-49BE-A583-DDBB3BABF24F}"/>
              </a:ext>
            </a:extLst>
          </p:cNvPr>
          <p:cNvSpPr txBox="1"/>
          <p:nvPr/>
        </p:nvSpPr>
        <p:spPr>
          <a:xfrm>
            <a:off x="977308" y="3834908"/>
            <a:ext cx="7208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Extrude (subtraction) </a:t>
            </a:r>
            <a:r>
              <a:rPr lang="en-GB" dirty="0">
                <a:solidFill>
                  <a:srgbClr val="C00000"/>
                </a:solidFill>
              </a:rPr>
              <a:t>(1 mark)  </a:t>
            </a:r>
            <a:r>
              <a:rPr lang="en-GB" dirty="0"/>
              <a:t>10mm</a:t>
            </a:r>
            <a:r>
              <a:rPr lang="en-GB" dirty="0">
                <a:solidFill>
                  <a:srgbClr val="C00000"/>
                </a:solidFill>
              </a:rPr>
              <a:t> (1 mark)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116A3F-0D43-45A7-93DD-BB97F4F252F0}"/>
              </a:ext>
            </a:extLst>
          </p:cNvPr>
          <p:cNvSpPr txBox="1"/>
          <p:nvPr/>
        </p:nvSpPr>
        <p:spPr>
          <a:xfrm>
            <a:off x="977308" y="4596398"/>
            <a:ext cx="7208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On the opposite side, sketch a circle Ø8  </a:t>
            </a:r>
            <a:r>
              <a:rPr lang="en-GB" dirty="0">
                <a:solidFill>
                  <a:srgbClr val="C00000"/>
                </a:solidFill>
              </a:rPr>
              <a:t>(1 mark)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FD4945-ED3A-4C47-AD38-E5B6ED2F7925}"/>
              </a:ext>
            </a:extLst>
          </p:cNvPr>
          <p:cNvSpPr txBox="1"/>
          <p:nvPr/>
        </p:nvSpPr>
        <p:spPr>
          <a:xfrm>
            <a:off x="977308" y="5357888"/>
            <a:ext cx="7804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Extrude (subtraction) </a:t>
            </a:r>
            <a:r>
              <a:rPr lang="en-GB" dirty="0">
                <a:solidFill>
                  <a:srgbClr val="C00000"/>
                </a:solidFill>
              </a:rPr>
              <a:t>(1 mark) </a:t>
            </a:r>
            <a:r>
              <a:rPr lang="en-GB" dirty="0"/>
              <a:t>through all material / 22mm </a:t>
            </a:r>
            <a:r>
              <a:rPr lang="en-GB" dirty="0">
                <a:solidFill>
                  <a:srgbClr val="C00000"/>
                </a:solidFill>
              </a:rPr>
              <a:t>(1 mark)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E703F6-9BF1-4B17-AB01-D51D71B6EBAC}"/>
              </a:ext>
            </a:extLst>
          </p:cNvPr>
          <p:cNvSpPr txBox="1"/>
          <p:nvPr/>
        </p:nvSpPr>
        <p:spPr>
          <a:xfrm>
            <a:off x="977308" y="6119376"/>
            <a:ext cx="7804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Fillet the outer edges of the wheel 8mm </a:t>
            </a:r>
            <a:r>
              <a:rPr lang="en-GB" dirty="0">
                <a:solidFill>
                  <a:srgbClr val="C00000"/>
                </a:solidFill>
              </a:rPr>
              <a:t>(1 mark) </a:t>
            </a:r>
          </a:p>
        </p:txBody>
      </p:sp>
      <p:pic>
        <p:nvPicPr>
          <p:cNvPr id="22" name="Picture 21" descr="Diagram, engineering drawing&#10;&#10;Description automatically generated">
            <a:extLst>
              <a:ext uri="{FF2B5EF4-FFF2-40B4-BE49-F238E27FC236}">
                <a16:creationId xmlns:a16="http://schemas.microsoft.com/office/drawing/2014/main" id="{E47D077F-2EEE-455B-B81B-1C63523345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73" t="7335" r="47174" b="59153"/>
          <a:stretch/>
        </p:blipFill>
        <p:spPr>
          <a:xfrm rot="16200000">
            <a:off x="8373023" y="3564205"/>
            <a:ext cx="2886256" cy="2981728"/>
          </a:xfrm>
          <a:prstGeom prst="rect">
            <a:avLst/>
          </a:prstGeom>
        </p:spPr>
      </p:pic>
      <p:pic>
        <p:nvPicPr>
          <p:cNvPr id="23" name="Picture 22" descr="Diagram, engineering drawing&#10;&#10;Description automatically generated">
            <a:extLst>
              <a:ext uri="{FF2B5EF4-FFF2-40B4-BE49-F238E27FC236}">
                <a16:creationId xmlns:a16="http://schemas.microsoft.com/office/drawing/2014/main" id="{D2B91341-3DAD-417C-AC39-E9D16BF76D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587" t="7335" b="59153"/>
          <a:stretch/>
        </p:blipFill>
        <p:spPr>
          <a:xfrm rot="16200000">
            <a:off x="8449817" y="816322"/>
            <a:ext cx="2732672" cy="298172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6A54E55-2B6A-4960-A831-F6477149713E}"/>
              </a:ext>
            </a:extLst>
          </p:cNvPr>
          <p:cNvSpPr txBox="1"/>
          <p:nvPr/>
        </p:nvSpPr>
        <p:spPr>
          <a:xfrm>
            <a:off x="4779264" y="271114"/>
            <a:ext cx="42550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C00000"/>
                </a:solidFill>
              </a:rPr>
              <a:t>Note that the two circles can be drawn and extruded in the opposite order to how it is described here – it doesn’t matter in this case i.e. the 8mm circle can be drawn first. You will see this in the video on the next slide. </a:t>
            </a:r>
          </a:p>
        </p:txBody>
      </p:sp>
    </p:spTree>
    <p:extLst>
      <p:ext uri="{BB962C8B-B14F-4D97-AF65-F5344CB8AC3E}">
        <p14:creationId xmlns:p14="http://schemas.microsoft.com/office/powerpoint/2010/main" val="43870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38B921-2BC4-49C2-A2EB-F94D0E624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Question 2">
            <a:hlinkClick r:id="" action="ppaction://media"/>
            <a:extLst>
              <a:ext uri="{FF2B5EF4-FFF2-40B4-BE49-F238E27FC236}">
                <a16:creationId xmlns:a16="http://schemas.microsoft.com/office/drawing/2014/main" id="{3209FA65-384F-4A09-937E-08287DDD1B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481898"/>
            <a:ext cx="11266135" cy="605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31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AB9431-1631-44F8-9444-452BD82FA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8</a:t>
            </a:fld>
            <a:endParaRPr lang="en-US" dirty="0"/>
          </a:p>
        </p:txBody>
      </p:sp>
      <p:pic>
        <p:nvPicPr>
          <p:cNvPr id="8" name="Picture 7" descr="Diagram, engineering drawing&#10;&#10;Description automatically generated">
            <a:extLst>
              <a:ext uri="{FF2B5EF4-FFF2-40B4-BE49-F238E27FC236}">
                <a16:creationId xmlns:a16="http://schemas.microsoft.com/office/drawing/2014/main" id="{486FB052-2E5B-425C-9356-C4212E5B0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968" y="528232"/>
            <a:ext cx="8164064" cy="580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115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DA74D-8C6C-43D7-A4B5-9AF0EFF78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135"/>
            <a:ext cx="7487093" cy="1325563"/>
          </a:xfrm>
        </p:spPr>
        <p:txBody>
          <a:bodyPr/>
          <a:lstStyle/>
          <a:p>
            <a:r>
              <a:rPr lang="en-GB" dirty="0"/>
              <a:t>Question 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084901-A63A-46DF-8B23-8B24F42A7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Footer Placeholder 9">
            <a:extLst>
              <a:ext uri="{FF2B5EF4-FFF2-40B4-BE49-F238E27FC236}">
                <a16:creationId xmlns:a16="http://schemas.microsoft.com/office/drawing/2014/main" id="{AB377FBD-3FDC-465B-BE84-736159C69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4424" y="621792"/>
            <a:ext cx="4114800" cy="365125"/>
          </a:xfrm>
        </p:spPr>
        <p:txBody>
          <a:bodyPr/>
          <a:lstStyle/>
          <a:p>
            <a:r>
              <a:rPr lang="en-US" sz="1800" dirty="0">
                <a:solidFill>
                  <a:schemeClr val="accent1"/>
                </a:solidFill>
              </a:rPr>
              <a:t>9 marks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E2C910-D842-435B-A87A-EED8E22BDD8F}"/>
              </a:ext>
            </a:extLst>
          </p:cNvPr>
          <p:cNvSpPr txBox="1"/>
          <p:nvPr/>
        </p:nvSpPr>
        <p:spPr>
          <a:xfrm>
            <a:off x="988827" y="1568196"/>
            <a:ext cx="11090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Sketch the shape shown using the line tool.  </a:t>
            </a:r>
            <a:br>
              <a:rPr lang="en-GB" dirty="0"/>
            </a:br>
            <a:r>
              <a:rPr lang="en-GB" dirty="0">
                <a:solidFill>
                  <a:srgbClr val="C00000"/>
                </a:solidFill>
              </a:rPr>
              <a:t>(1 mark – ALL sizes must be shown to gain mark)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1A72A4-85E6-4A28-A134-7AE1D8FC6377}"/>
              </a:ext>
            </a:extLst>
          </p:cNvPr>
          <p:cNvSpPr txBox="1"/>
          <p:nvPr/>
        </p:nvSpPr>
        <p:spPr>
          <a:xfrm>
            <a:off x="988827" y="2719068"/>
            <a:ext cx="7208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Extrude (addition) </a:t>
            </a:r>
            <a:r>
              <a:rPr lang="en-GB" dirty="0">
                <a:solidFill>
                  <a:srgbClr val="C00000"/>
                </a:solidFill>
              </a:rPr>
              <a:t>(1 mark)  </a:t>
            </a:r>
            <a:r>
              <a:rPr lang="en-GB" dirty="0"/>
              <a:t>50mm</a:t>
            </a:r>
            <a:r>
              <a:rPr lang="en-GB" dirty="0">
                <a:solidFill>
                  <a:srgbClr val="C00000"/>
                </a:solidFill>
              </a:rPr>
              <a:t> (1 mark)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F880B7-83A3-411A-BD8F-65D0FF0C74CD}"/>
              </a:ext>
            </a:extLst>
          </p:cNvPr>
          <p:cNvSpPr txBox="1"/>
          <p:nvPr/>
        </p:nvSpPr>
        <p:spPr>
          <a:xfrm>
            <a:off x="988827" y="3592941"/>
            <a:ext cx="62625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Sketch a circle Ø30 </a:t>
            </a:r>
            <a:r>
              <a:rPr lang="en-GB" dirty="0">
                <a:solidFill>
                  <a:srgbClr val="C00000"/>
                </a:solidFill>
              </a:rPr>
              <a:t>(1 mark)  </a:t>
            </a:r>
            <a:r>
              <a:rPr lang="en-GB" dirty="0"/>
              <a:t>in the position shown </a:t>
            </a:r>
            <a:br>
              <a:rPr lang="en-GB" dirty="0"/>
            </a:br>
            <a:r>
              <a:rPr lang="en-GB" dirty="0">
                <a:solidFill>
                  <a:srgbClr val="C00000"/>
                </a:solidFill>
              </a:rPr>
              <a:t>(sketch must show dimensions of the position of the circle 1 mark)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263E92-BC54-49FE-A36B-821C5A11E086}"/>
              </a:ext>
            </a:extLst>
          </p:cNvPr>
          <p:cNvSpPr txBox="1"/>
          <p:nvPr/>
        </p:nvSpPr>
        <p:spPr>
          <a:xfrm>
            <a:off x="988827" y="5020812"/>
            <a:ext cx="6634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Extrude (subtraction) </a:t>
            </a:r>
            <a:r>
              <a:rPr lang="en-GB" dirty="0">
                <a:solidFill>
                  <a:srgbClr val="C00000"/>
                </a:solidFill>
              </a:rPr>
              <a:t>(1 mark)  </a:t>
            </a:r>
            <a:r>
              <a:rPr lang="en-GB" dirty="0"/>
              <a:t>through all material / 100mm </a:t>
            </a:r>
            <a:r>
              <a:rPr lang="en-GB" dirty="0">
                <a:solidFill>
                  <a:srgbClr val="C00000"/>
                </a:solidFill>
              </a:rPr>
              <a:t>(1 mark)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5B59B7-87CF-4A99-9534-ED61FDBCBF00}"/>
              </a:ext>
            </a:extLst>
          </p:cNvPr>
          <p:cNvSpPr txBox="1"/>
          <p:nvPr/>
        </p:nvSpPr>
        <p:spPr>
          <a:xfrm>
            <a:off x="988827" y="6171684"/>
            <a:ext cx="7208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Fillet the short vertical edges </a:t>
            </a:r>
            <a:r>
              <a:rPr lang="en-GB" dirty="0">
                <a:solidFill>
                  <a:srgbClr val="C00000"/>
                </a:solidFill>
              </a:rPr>
              <a:t>(1 mark) </a:t>
            </a:r>
            <a:r>
              <a:rPr lang="en-GB" dirty="0"/>
              <a:t>25mm</a:t>
            </a:r>
            <a:r>
              <a:rPr lang="en-GB" dirty="0">
                <a:solidFill>
                  <a:srgbClr val="C00000"/>
                </a:solidFill>
              </a:rPr>
              <a:t> (1 mark) </a:t>
            </a:r>
          </a:p>
        </p:txBody>
      </p:sp>
      <p:pic>
        <p:nvPicPr>
          <p:cNvPr id="20" name="Picture 19" descr="Diagram, engineering drawing&#10;&#10;Description automatically generated">
            <a:extLst>
              <a:ext uri="{FF2B5EF4-FFF2-40B4-BE49-F238E27FC236}">
                <a16:creationId xmlns:a16="http://schemas.microsoft.com/office/drawing/2014/main" id="{2AC0294E-BE8E-4FFE-BF1C-CE43A47BB7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095" t="51344" r="2630" b="26485"/>
          <a:stretch/>
        </p:blipFill>
        <p:spPr>
          <a:xfrm rot="16200000">
            <a:off x="8021728" y="1278751"/>
            <a:ext cx="3350333" cy="2743200"/>
          </a:xfrm>
          <a:prstGeom prst="rect">
            <a:avLst/>
          </a:prstGeom>
        </p:spPr>
      </p:pic>
      <p:pic>
        <p:nvPicPr>
          <p:cNvPr id="21" name="Picture 20" descr="Diagram, engineering drawing&#10;&#10;Description automatically generated">
            <a:extLst>
              <a:ext uri="{FF2B5EF4-FFF2-40B4-BE49-F238E27FC236}">
                <a16:creationId xmlns:a16="http://schemas.microsoft.com/office/drawing/2014/main" id="{6E5926A0-0441-4F7D-8171-EF1C72B765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24" t="52119" r="53178" b="22755"/>
          <a:stretch/>
        </p:blipFill>
        <p:spPr>
          <a:xfrm rot="16200000">
            <a:off x="8412839" y="3834991"/>
            <a:ext cx="2558751" cy="345558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B34E6F5-A98A-449F-A8AD-5E5CF00EF0EE}"/>
              </a:ext>
            </a:extLst>
          </p:cNvPr>
          <p:cNvSpPr txBox="1"/>
          <p:nvPr/>
        </p:nvSpPr>
        <p:spPr>
          <a:xfrm>
            <a:off x="4928988" y="531832"/>
            <a:ext cx="3436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C00000"/>
                </a:solidFill>
              </a:rPr>
              <a:t>Let’s watch this being modelled in the video on the next slide. </a:t>
            </a:r>
          </a:p>
        </p:txBody>
      </p:sp>
    </p:spTree>
    <p:extLst>
      <p:ext uri="{BB962C8B-B14F-4D97-AF65-F5344CB8AC3E}">
        <p14:creationId xmlns:p14="http://schemas.microsoft.com/office/powerpoint/2010/main" val="137688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/>
      <p:bldP spid="18" grpId="0"/>
      <p:bldP spid="19" grpId="0"/>
      <p:bldP spid="22" grpId="0"/>
    </p:bldLst>
  </p:timing>
</p:sld>
</file>

<file path=ppt/theme/theme1.xml><?xml version="1.0" encoding="utf-8"?>
<a:theme xmlns:a="http://schemas.openxmlformats.org/drawingml/2006/main" name="GradientUnivers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Univers" id="{605F9078-86F9-4258-A3E1-F8EFF02AE8CC}" vid="{4848699B-BB01-41E3-9EC4-3D97DFE529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5AC9A3C7893842B66F14577761A080" ma:contentTypeVersion="11" ma:contentTypeDescription="Create a new document." ma:contentTypeScope="" ma:versionID="35ac1c94892996c492651b0506c3f699">
  <xsd:schema xmlns:xsd="http://www.w3.org/2001/XMLSchema" xmlns:xs="http://www.w3.org/2001/XMLSchema" xmlns:p="http://schemas.microsoft.com/office/2006/metadata/properties" xmlns:ns3="62c5ccca-ee48-4b8c-bea5-e358b2b224ce" xmlns:ns4="64ccbd7d-9d32-40e0-8b43-8035360a53c5" targetNamespace="http://schemas.microsoft.com/office/2006/metadata/properties" ma:root="true" ma:fieldsID="5ab27d33b79cb1fa207f42cc6adfa628" ns3:_="" ns4:_="">
    <xsd:import namespace="62c5ccca-ee48-4b8c-bea5-e358b2b224ce"/>
    <xsd:import namespace="64ccbd7d-9d32-40e0-8b43-8035360a53c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c5ccca-ee48-4b8c-bea5-e358b2b224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ccbd7d-9d32-40e0-8b43-8035360a53c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9919F73-B6C2-4A43-95E2-833EC48925FE}">
  <ds:schemaRefs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www.w3.org/XML/1998/namespace"/>
    <ds:schemaRef ds:uri="http://purl.org/dc/elements/1.1/"/>
    <ds:schemaRef ds:uri="http://schemas.openxmlformats.org/package/2006/metadata/core-properties"/>
    <ds:schemaRef ds:uri="64ccbd7d-9d32-40e0-8b43-8035360a53c5"/>
    <ds:schemaRef ds:uri="62c5ccca-ee48-4b8c-bea5-e358b2b224ce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36EB85B-42B8-4B68-A510-E0E9051E04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2c5ccca-ee48-4b8c-bea5-e358b2b224ce"/>
    <ds:schemaRef ds:uri="64ccbd7d-9d32-40e0-8b43-8035360a53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C8E00D1-8EA3-4E42-801D-0253E1EAFC2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Galaxy presentation</Template>
  <TotalTime>90</TotalTime>
  <Words>373</Words>
  <Application>Microsoft Office PowerPoint</Application>
  <PresentationFormat>Widescreen</PresentationFormat>
  <Paragraphs>37</Paragraphs>
  <Slides>10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Univers</vt:lpstr>
      <vt:lpstr>GradientUnivers</vt:lpstr>
      <vt:lpstr>S3 Cad Modelling Solutions </vt:lpstr>
      <vt:lpstr>PowerPoint Presentation</vt:lpstr>
      <vt:lpstr>Question 1</vt:lpstr>
      <vt:lpstr>PowerPoint Presentation</vt:lpstr>
      <vt:lpstr>PowerPoint Presentation</vt:lpstr>
      <vt:lpstr>Question 2 </vt:lpstr>
      <vt:lpstr>PowerPoint Presentation</vt:lpstr>
      <vt:lpstr>PowerPoint Presentation</vt:lpstr>
      <vt:lpstr>Question 3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S3 Cad Modelling</dc:title>
  <dc:creator>Miss Murray</dc:creator>
  <cp:lastModifiedBy>Miss Murray</cp:lastModifiedBy>
  <cp:revision>3</cp:revision>
  <dcterms:created xsi:type="dcterms:W3CDTF">2021-02-11T11:15:48Z</dcterms:created>
  <dcterms:modified xsi:type="dcterms:W3CDTF">2021-02-15T14:00:14Z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0x010100E15AC9A3C7893842B66F14577761A080</vt:lpwstr>
  </property>
</Properties>
</file>