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12/6/2017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12/6/2017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12/6/2017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12/6/2017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12/6/2017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12/6/2017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Orthographic Drawing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S1 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Intentions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By the end of this topic you should be able to: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 Understand the difference between each of the views and how they relate to each other. </a:t>
            </a:r>
          </a:p>
          <a:p>
            <a:endParaRPr lang="en-GB" dirty="0" smtClean="0"/>
          </a:p>
          <a:p>
            <a:r>
              <a:rPr lang="en-GB" dirty="0" smtClean="0"/>
              <a:t> Understand what a hidden detail line is. 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Success Criteria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You will know if you have been successful when: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 You can draw, identify and label the elevation, end elevation and plan. </a:t>
            </a:r>
          </a:p>
          <a:p>
            <a:endParaRPr lang="en-GB" dirty="0" smtClean="0"/>
          </a:p>
          <a:p>
            <a:r>
              <a:rPr lang="en-GB" dirty="0" smtClean="0"/>
              <a:t> You can tell when to use a hidden detail line instead of a solid line.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Higher order thinking skills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sz="2000" dirty="0" smtClean="0"/>
              <a:t>Over the course of this topic you will use the following HOTS: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 </a:t>
            </a:r>
            <a:r>
              <a:rPr lang="en-GB" dirty="0" smtClean="0">
                <a:solidFill>
                  <a:srgbClr val="7030A0"/>
                </a:solidFill>
              </a:rPr>
              <a:t>KNOWING</a:t>
            </a:r>
            <a:r>
              <a:rPr lang="en-GB" dirty="0" smtClean="0"/>
              <a:t> 	</a:t>
            </a:r>
            <a:br>
              <a:rPr lang="en-GB" dirty="0" smtClean="0"/>
            </a:br>
            <a:r>
              <a:rPr lang="en-GB" dirty="0" smtClean="0"/>
              <a:t>(Identifying, Labelling and Naming)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00B0F0"/>
                </a:solidFill>
              </a:rPr>
              <a:t> UNDERSTANDING </a:t>
            </a:r>
          </a:p>
          <a:p>
            <a:pPr>
              <a:buNone/>
            </a:pPr>
            <a:r>
              <a:rPr lang="en-GB" dirty="0" smtClean="0"/>
              <a:t>	(Explaining)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>
                <a:solidFill>
                  <a:srgbClr val="92D050"/>
                </a:solidFill>
              </a:rPr>
              <a:t>APPLICATION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(Carrying out, Solving)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Employability Skills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/>
              <a:t>Over the course of this topic, you will develop some or all of the following Employability Skills:</a:t>
            </a:r>
          </a:p>
          <a:p>
            <a:pPr>
              <a:buNone/>
            </a:pPr>
            <a:endParaRPr lang="en-GB" sz="2000" dirty="0" smtClean="0"/>
          </a:p>
          <a:p>
            <a:r>
              <a:rPr lang="en-GB" dirty="0" smtClean="0"/>
              <a:t>Communication 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Team Work 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Problem Solving 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 Learning 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419872" y="1412776"/>
            <a:ext cx="4896544" cy="5049271"/>
            <a:chOff x="2915816" y="1124744"/>
            <a:chExt cx="4896544" cy="5049271"/>
          </a:xfrm>
        </p:grpSpPr>
        <p:pic>
          <p:nvPicPr>
            <p:cNvPr id="4" name="Picture 3" descr="46274-iphone-6-concept.jpg"/>
            <p:cNvPicPr>
              <a:picLocks noChangeAspect="1"/>
            </p:cNvPicPr>
            <p:nvPr/>
          </p:nvPicPr>
          <p:blipFill>
            <a:blip r:embed="rId2"/>
            <a:srcRect l="3983" r="37948" b="12340"/>
            <a:stretch>
              <a:fillRect/>
            </a:stretch>
          </p:blipFill>
          <p:spPr>
            <a:xfrm>
              <a:off x="3491880" y="1124744"/>
              <a:ext cx="3816424" cy="4525491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4644008" y="5733256"/>
              <a:ext cx="16561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Elevation </a:t>
              </a:r>
              <a:endParaRPr lang="en-GB" sz="16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15816" y="5589240"/>
              <a:ext cx="16561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End</a:t>
              </a:r>
            </a:p>
            <a:p>
              <a:pPr algn="ctr"/>
              <a:r>
                <a:rPr lang="en-GB" sz="1600" b="1" dirty="0" smtClean="0"/>
                <a:t>Elevation </a:t>
              </a:r>
              <a:endParaRPr lang="en-GB" sz="16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56176" y="5580529"/>
              <a:ext cx="16561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End</a:t>
              </a:r>
            </a:p>
            <a:p>
              <a:pPr algn="ctr"/>
              <a:r>
                <a:rPr lang="en-GB" sz="1600" b="1" dirty="0" smtClean="0"/>
                <a:t>Elevation </a:t>
              </a:r>
              <a:endParaRPr lang="en-GB" sz="16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72000" y="1484784"/>
              <a:ext cx="16561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Plan</a:t>
              </a:r>
              <a:endParaRPr lang="en-GB" sz="1600" b="1" dirty="0"/>
            </a:p>
          </p:txBody>
        </p:sp>
      </p:grp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39552" y="1628800"/>
            <a:ext cx="31683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you were asked to draw an iPhone from the front, sides and top hopefully it would look something like this: </a:t>
            </a:r>
          </a:p>
          <a:p>
            <a:endParaRPr lang="en-GB" dirty="0" smtClean="0"/>
          </a:p>
          <a:p>
            <a:r>
              <a:rPr lang="en-GB" dirty="0" smtClean="0"/>
              <a:t>This is an example of Orthographic Projection. As we work through the booklet, we will be drawing various 3D blocks like this – from the front, sides and top. The names given to each of these views is shown under each of them.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DEDD6"/>
              </a:clrFrom>
              <a:clrTo>
                <a:srgbClr val="EDEDD6">
                  <a:alpha val="0"/>
                </a:srgbClr>
              </a:clrTo>
            </a:clrChange>
          </a:blip>
          <a:srcRect l="27759" t="27562" r="14069" b="23126"/>
          <a:stretch>
            <a:fillRect/>
          </a:stretch>
        </p:blipFill>
        <p:spPr bwMode="auto">
          <a:xfrm>
            <a:off x="395536" y="2060848"/>
            <a:ext cx="5760640" cy="3662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Drawing 1</a:t>
            </a:r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840" t="35437" r="22039" b="19676"/>
          <a:stretch>
            <a:fillRect/>
          </a:stretch>
        </p:blipFill>
        <p:spPr bwMode="auto">
          <a:xfrm>
            <a:off x="5652120" y="404664"/>
            <a:ext cx="2304256" cy="2575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rot="16200000" flipV="1">
            <a:off x="7164288" y="2204864"/>
            <a:ext cx="792088" cy="792088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740352" y="2977207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FRONT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3706" t="40949" r="34344" b="29914"/>
          <a:stretch>
            <a:fillRect/>
          </a:stretch>
        </p:blipFill>
        <p:spPr bwMode="auto">
          <a:xfrm>
            <a:off x="5508104" y="404664"/>
            <a:ext cx="253147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/>
          <p:cNvCxnSpPr/>
          <p:nvPr/>
        </p:nvCxnSpPr>
        <p:spPr>
          <a:xfrm rot="16200000" flipV="1">
            <a:off x="7308304" y="2420888"/>
            <a:ext cx="792088" cy="792088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884368" y="3193231"/>
            <a:ext cx="100811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FRONT</a:t>
            </a:r>
            <a:endParaRPr lang="en-GB" sz="1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DEDD6"/>
              </a:clrFrom>
              <a:clrTo>
                <a:srgbClr val="EDEDD6">
                  <a:alpha val="0"/>
                </a:srgbClr>
              </a:clrTo>
            </a:clrChange>
          </a:blip>
          <a:srcRect l="32484" t="34650" r="25582" b="28338"/>
          <a:stretch>
            <a:fillRect/>
          </a:stretch>
        </p:blipFill>
        <p:spPr bwMode="auto">
          <a:xfrm>
            <a:off x="611560" y="2348880"/>
            <a:ext cx="5656458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Drawing 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</TotalTime>
  <Words>170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Orthographic Drawing </vt:lpstr>
      <vt:lpstr>Learning Intentions </vt:lpstr>
      <vt:lpstr>Success Criteria </vt:lpstr>
      <vt:lpstr>Higher order thinking skills </vt:lpstr>
      <vt:lpstr>Employability Skills </vt:lpstr>
      <vt:lpstr>Example</vt:lpstr>
      <vt:lpstr>Drawing 1</vt:lpstr>
      <vt:lpstr>Drawing 2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Orthographic Drawing</dc:title>
  <dc:creator>smurray</dc:creator>
  <cp:lastModifiedBy>026smurray</cp:lastModifiedBy>
  <cp:revision>22</cp:revision>
  <dcterms:created xsi:type="dcterms:W3CDTF">2016-08-25T09:24:43Z</dcterms:created>
  <dcterms:modified xsi:type="dcterms:W3CDTF">2017-12-06T14:30:10Z</dcterms:modified>
</cp:coreProperties>
</file>