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7168-F073-4761-A588-D840643DF840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0688"/>
            <a:ext cx="9144000" cy="2448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3D CAD</a:t>
            </a:r>
            <a:endParaRPr lang="en-GB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14679" t="32871" r="55566" b="43438"/>
          <a:stretch>
            <a:fillRect/>
          </a:stretch>
        </p:blipFill>
        <p:spPr bwMode="auto">
          <a:xfrm>
            <a:off x="1691680" y="3212976"/>
            <a:ext cx="56166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Extrude, Revolve, Fillet Etc.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7388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7495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Animation &amp; Simulation-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0141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Learning Intentions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Extrude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5362" name="AutoShape 2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2060848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extrusion tool is used to add depth to a sketch to transform it into a 3D model as shown below</a:t>
            </a:r>
            <a:endParaRPr lang="en-GB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 l="7705" t="6064" r="87915" b="86051"/>
          <a:stretch>
            <a:fillRect/>
          </a:stretch>
        </p:blipFill>
        <p:spPr bwMode="auto">
          <a:xfrm>
            <a:off x="7092280" y="260648"/>
            <a:ext cx="883298" cy="1152128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3528" y="1556792"/>
            <a:ext cx="1757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Extrude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70" name="AutoShape 10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1" name="AutoShape 11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204864"/>
            <a:ext cx="3137455" cy="264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211960" y="1916832"/>
            <a:ext cx="1428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Join: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Adds the volume created by the extruded feature to another feature or body.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5229200"/>
            <a:ext cx="2719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Cut: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Removes the volume created by the extruded feature from another feature or body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57884" y="3265167"/>
            <a:ext cx="1214446" cy="8555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620238" y="3965069"/>
            <a:ext cx="1872210" cy="800071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 l="55094" t="19195" r="21448" b="40200"/>
          <a:stretch>
            <a:fillRect/>
          </a:stretch>
        </p:blipFill>
        <p:spPr bwMode="auto">
          <a:xfrm>
            <a:off x="1907704" y="3573016"/>
            <a:ext cx="2160240" cy="299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77" t="38390" r="27063" b="27930"/>
          <a:stretch>
            <a:fillRect/>
          </a:stretch>
        </p:blipFill>
        <p:spPr bwMode="auto">
          <a:xfrm>
            <a:off x="179512" y="2996952"/>
            <a:ext cx="217368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5536" y="1124744"/>
            <a:ext cx="909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62880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Creates a 3d model or feature by revolving a profile around an axis.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57818" y="3357562"/>
            <a:ext cx="500066" cy="7143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4942" y="3714752"/>
            <a:ext cx="642942" cy="158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1" name="Picture 2" descr="http://forums.autodesk.com/t5/image/serverpage/image-id/15240i079111EFA52B4A32?v=mpbl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695425"/>
            <a:ext cx="4901268" cy="516257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775088" y="5085184"/>
            <a:ext cx="1428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Axis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centre line you want to revolve round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4077072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Profile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sketch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Revolve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1914" t="6076" r="83692" b="86021"/>
          <a:stretch>
            <a:fillRect/>
          </a:stretch>
        </p:blipFill>
        <p:spPr bwMode="auto">
          <a:xfrm>
            <a:off x="7236296" y="230140"/>
            <a:ext cx="907604" cy="118263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>
            <a:stCxn id="34" idx="3"/>
          </p:cNvCxnSpPr>
          <p:nvPr/>
        </p:nvCxnSpPr>
        <p:spPr>
          <a:xfrm>
            <a:off x="3192448" y="4461793"/>
            <a:ext cx="1019512" cy="76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 flipV="1">
            <a:off x="3203848" y="5517232"/>
            <a:ext cx="1008112" cy="322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241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Shell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5066426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shell tool allows you to remove surfaces and hollow out any shape or feature.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5156" t="30987" r="16330" b="15452"/>
          <a:stretch>
            <a:fillRect/>
          </a:stretch>
        </p:blipFill>
        <p:spPr bwMode="auto">
          <a:xfrm>
            <a:off x="179512" y="2420888"/>
            <a:ext cx="2430270" cy="194421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87824" y="1556792"/>
            <a:ext cx="268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Fillet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7521" y="5066426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fillet tool  allows you to  round any selected corner or  edge on a model.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39013" t="28773" r="32422" b="22709"/>
          <a:stretch>
            <a:fillRect/>
          </a:stretch>
        </p:blipFill>
        <p:spPr bwMode="auto">
          <a:xfrm>
            <a:off x="3363254" y="2132856"/>
            <a:ext cx="1928826" cy="237394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00192" y="1556792"/>
            <a:ext cx="217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Chamfer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9322" y="5066426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chamfer tool  allows you to remove an angular section along  any selected corner or edge. 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38281" t="33827" r="35351" b="31806"/>
          <a:stretch>
            <a:fillRect/>
          </a:stretch>
        </p:blipFill>
        <p:spPr bwMode="auto">
          <a:xfrm>
            <a:off x="6016396" y="2132856"/>
            <a:ext cx="2516044" cy="2376264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Alterations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6409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Models can be easily sent electronically all over the world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Components can be used in different projects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Ease of modification- can be changed easily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Ease of storage- as opposed to large scale models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7504" y="1628800"/>
            <a:ext cx="4121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Animation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46667" y="1628800"/>
            <a:ext cx="421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Simulation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airplanesimulation.org/wp-content/uploads/2011/04/airplane-sim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428892" cy="171451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8434" name="Picture 2" descr="http://www.impassionedcinema.com/wordpress/wp-content/uploads/2012/01/toy-story1.jpg"/>
          <p:cNvPicPr>
            <a:picLocks noChangeAspect="1" noChangeArrowheads="1"/>
          </p:cNvPicPr>
          <p:nvPr/>
        </p:nvPicPr>
        <p:blipFill>
          <a:blip r:embed="rId3"/>
          <a:srcRect t="5486" b="5063"/>
          <a:stretch>
            <a:fillRect/>
          </a:stretch>
        </p:blipFill>
        <p:spPr bwMode="auto">
          <a:xfrm>
            <a:off x="2123728" y="2276872"/>
            <a:ext cx="2214578" cy="14857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&amp;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Simulation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79017" y="4137819"/>
            <a:ext cx="544036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3dmagix.org/images/3d-animation-screenshots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5186931"/>
            <a:ext cx="4139952" cy="1482429"/>
          </a:xfrm>
          <a:prstGeom prst="rect">
            <a:avLst/>
          </a:prstGeom>
          <a:noFill/>
        </p:spPr>
      </p:pic>
      <p:pic>
        <p:nvPicPr>
          <p:cNvPr id="5124" name="Picture 4" descr="https://d2t1xqejof9utc.cloudfront.net/screenshots/pics/6146b018d012e1f6f5f47c64048e142c/original.JPG"/>
          <p:cNvPicPr>
            <a:picLocks noChangeAspect="1" noChangeArrowheads="1"/>
          </p:cNvPicPr>
          <p:nvPr/>
        </p:nvPicPr>
        <p:blipFill>
          <a:blip r:embed="rId5" cstate="print"/>
          <a:srcRect l="4939" t="23041" r="6163" b="24293"/>
          <a:stretch>
            <a:fillRect/>
          </a:stretch>
        </p:blipFill>
        <p:spPr bwMode="auto">
          <a:xfrm>
            <a:off x="1601670" y="3861048"/>
            <a:ext cx="2754306" cy="1224136"/>
          </a:xfrm>
          <a:prstGeom prst="rect">
            <a:avLst/>
          </a:prstGeom>
          <a:noFill/>
        </p:spPr>
      </p:pic>
      <p:pic>
        <p:nvPicPr>
          <p:cNvPr id="5126" name="Picture 6" descr="http://4.bp.blogspot.com/-A6JN3ofqbgw/USTqNh1q6oI/AAAAAAAANIA/4yhnTqsPJ1A/s1600/special-effects-movies-01-washingbrain.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276872"/>
            <a:ext cx="1800200" cy="1929688"/>
          </a:xfrm>
          <a:prstGeom prst="rect">
            <a:avLst/>
          </a:prstGeom>
          <a:noFill/>
        </p:spPr>
      </p:pic>
      <p:pic>
        <p:nvPicPr>
          <p:cNvPr id="5128" name="Picture 8" descr="http://s2.acorneplc.info/content/img/product/main/racing-car-simulator-experience-6423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4008" y="4581128"/>
            <a:ext cx="3168352" cy="2112235"/>
          </a:xfrm>
          <a:prstGeom prst="rect">
            <a:avLst/>
          </a:prstGeom>
          <a:noFill/>
        </p:spPr>
      </p:pic>
      <p:pic>
        <p:nvPicPr>
          <p:cNvPr id="5130" name="Picture 10" descr="http://m0.i.pbase.com/u48/gemini4/large/36945920.FPRSimulat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3068960"/>
            <a:ext cx="2147392" cy="161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02439" y="1570147"/>
            <a:ext cx="54537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Safer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risk of crashing for driver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08578" y="2780928"/>
            <a:ext cx="4435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Cheaper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running cost 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e.g. petrol or new parts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76056" y="4509120"/>
            <a:ext cx="38884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Testing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Can be tested to see how it would cope in a crash situation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seeitornot.faketrix.com/content/thrash-pics/originals/car-crash-pic-auto-racing-accident-race-collision-flipping-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05064"/>
            <a:ext cx="3285604" cy="24642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90872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Example: Race Car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ryoung</dc:creator>
  <cp:lastModifiedBy>ryoung</cp:lastModifiedBy>
  <cp:revision>9</cp:revision>
  <dcterms:created xsi:type="dcterms:W3CDTF">2014-11-10T16:01:10Z</dcterms:created>
  <dcterms:modified xsi:type="dcterms:W3CDTF">2014-11-26T11:40:44Z</dcterms:modified>
</cp:coreProperties>
</file>