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8" r:id="rId3"/>
    <p:sldId id="259" r:id="rId4"/>
    <p:sldId id="260"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E3BD1-6B58-A5FA-478B-4BB2475F849A}" v="1897" dt="2019-10-02T09:43:18.826"/>
    <p1510:client id="{99C1517F-2F1B-264E-A8A4-0E943F34E1E2}" v="1217" dt="2019-10-02T11:04:40.252"/>
    <p1510:client id="{9E743282-F4EE-39E9-F3C5-CEFBD911A050}" v="6" dt="2019-12-19T10:57:54.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2004" autoAdjust="0"/>
  </p:normalViewPr>
  <p:slideViewPr>
    <p:cSldViewPr snapToGrid="0">
      <p:cViewPr varScale="1">
        <p:scale>
          <a:sx n="59" d="100"/>
          <a:sy n="59" d="100"/>
        </p:scale>
        <p:origin x="2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Pearce" userId="S::ed026fpearce@glow.sch.uk::6545945b-06a2-4ce5-b999-1b65dd4ca6c8" providerId="AD" clId="Web-{99C1517F-2F1B-264E-A8A4-0E943F34E1E2}"/>
    <pc:docChg chg="modSld">
      <pc:chgData name="Mr Pearce" userId="S::ed026fpearce@glow.sch.uk::6545945b-06a2-4ce5-b999-1b65dd4ca6c8" providerId="AD" clId="Web-{99C1517F-2F1B-264E-A8A4-0E943F34E1E2}" dt="2019-10-02T11:04:40.252" v="1215" actId="1076"/>
      <pc:docMkLst>
        <pc:docMk/>
      </pc:docMkLst>
      <pc:sldChg chg="modSp">
        <pc:chgData name="Mr Pearce" userId="S::ed026fpearce@glow.sch.uk::6545945b-06a2-4ce5-b999-1b65dd4ca6c8" providerId="AD" clId="Web-{99C1517F-2F1B-264E-A8A4-0E943F34E1E2}" dt="2019-10-02T11:04:29.564" v="1212" actId="20577"/>
        <pc:sldMkLst>
          <pc:docMk/>
          <pc:sldMk cId="2751314715" sldId="288"/>
        </pc:sldMkLst>
        <pc:spChg chg="mod">
          <ac:chgData name="Mr Pearce" userId="S::ed026fpearce@glow.sch.uk::6545945b-06a2-4ce5-b999-1b65dd4ca6c8" providerId="AD" clId="Web-{99C1517F-2F1B-264E-A8A4-0E943F34E1E2}" dt="2019-10-02T11:03:22.017" v="1014" actId="1076"/>
          <ac:spMkLst>
            <pc:docMk/>
            <pc:sldMk cId="2751314715" sldId="288"/>
            <ac:spMk id="2" creationId="{F093D452-961F-4D12-AD06-7F50E6BC1DD5}"/>
          </ac:spMkLst>
        </pc:spChg>
        <pc:spChg chg="mod">
          <ac:chgData name="Mr Pearce" userId="S::ed026fpearce@glow.sch.uk::6545945b-06a2-4ce5-b999-1b65dd4ca6c8" providerId="AD" clId="Web-{99C1517F-2F1B-264E-A8A4-0E943F34E1E2}" dt="2019-10-02T11:04:29.564" v="1212" actId="20577"/>
          <ac:spMkLst>
            <pc:docMk/>
            <pc:sldMk cId="2751314715" sldId="288"/>
            <ac:spMk id="3" creationId="{C142488D-157C-4B58-BA73-EE4D92E26446}"/>
          </ac:spMkLst>
        </pc:spChg>
        <pc:spChg chg="mod">
          <ac:chgData name="Mr Pearce" userId="S::ed026fpearce@glow.sch.uk::6545945b-06a2-4ce5-b999-1b65dd4ca6c8" providerId="AD" clId="Web-{99C1517F-2F1B-264E-A8A4-0E943F34E1E2}" dt="2019-10-02T11:03:16.173" v="1013" actId="1076"/>
          <ac:spMkLst>
            <pc:docMk/>
            <pc:sldMk cId="2751314715" sldId="288"/>
            <ac:spMk id="5" creationId="{B58C8075-4CD6-4F98-BE63-F6FEF93D1902}"/>
          </ac:spMkLst>
        </pc:spChg>
      </pc:sldChg>
      <pc:sldChg chg="modSp">
        <pc:chgData name="Mr Pearce" userId="S::ed026fpearce@glow.sch.uk::6545945b-06a2-4ce5-b999-1b65dd4ca6c8" providerId="AD" clId="Web-{99C1517F-2F1B-264E-A8A4-0E943F34E1E2}" dt="2019-10-02T10:57:18.843" v="236" actId="20577"/>
        <pc:sldMkLst>
          <pc:docMk/>
          <pc:sldMk cId="1868388701" sldId="289"/>
        </pc:sldMkLst>
        <pc:spChg chg="mod">
          <ac:chgData name="Mr Pearce" userId="S::ed026fpearce@glow.sch.uk::6545945b-06a2-4ce5-b999-1b65dd4ca6c8" providerId="AD" clId="Web-{99C1517F-2F1B-264E-A8A4-0E943F34E1E2}" dt="2019-10-02T10:57:18.843" v="236" actId="20577"/>
          <ac:spMkLst>
            <pc:docMk/>
            <pc:sldMk cId="1868388701" sldId="289"/>
            <ac:spMk id="3" creationId="{C142488D-157C-4B58-BA73-EE4D92E26446}"/>
          </ac:spMkLst>
        </pc:spChg>
      </pc:sldChg>
      <pc:sldChg chg="modSp">
        <pc:chgData name="Mr Pearce" userId="S::ed026fpearce@glow.sch.uk::6545945b-06a2-4ce5-b999-1b65dd4ca6c8" providerId="AD" clId="Web-{99C1517F-2F1B-264E-A8A4-0E943F34E1E2}" dt="2019-10-02T10:59:51.188" v="556" actId="20577"/>
        <pc:sldMkLst>
          <pc:docMk/>
          <pc:sldMk cId="191794746" sldId="290"/>
        </pc:sldMkLst>
        <pc:spChg chg="mod">
          <ac:chgData name="Mr Pearce" userId="S::ed026fpearce@glow.sch.uk::6545945b-06a2-4ce5-b999-1b65dd4ca6c8" providerId="AD" clId="Web-{99C1517F-2F1B-264E-A8A4-0E943F34E1E2}" dt="2019-10-02T10:57:25.297" v="238" actId="1076"/>
          <ac:spMkLst>
            <pc:docMk/>
            <pc:sldMk cId="191794746" sldId="290"/>
            <ac:spMk id="2" creationId="{F093D452-961F-4D12-AD06-7F50E6BC1DD5}"/>
          </ac:spMkLst>
        </pc:spChg>
        <pc:spChg chg="mod">
          <ac:chgData name="Mr Pearce" userId="S::ed026fpearce@glow.sch.uk::6545945b-06a2-4ce5-b999-1b65dd4ca6c8" providerId="AD" clId="Web-{99C1517F-2F1B-264E-A8A4-0E943F34E1E2}" dt="2019-10-02T10:59:51.188" v="556" actId="20577"/>
          <ac:spMkLst>
            <pc:docMk/>
            <pc:sldMk cId="191794746" sldId="290"/>
            <ac:spMk id="3" creationId="{C142488D-157C-4B58-BA73-EE4D92E26446}"/>
          </ac:spMkLst>
        </pc:spChg>
      </pc:sldChg>
      <pc:sldChg chg="modSp">
        <pc:chgData name="Mr Pearce" userId="S::ed026fpearce@glow.sch.uk::6545945b-06a2-4ce5-b999-1b65dd4ca6c8" providerId="AD" clId="Web-{99C1517F-2F1B-264E-A8A4-0E943F34E1E2}" dt="2019-10-02T11:04:40.252" v="1215" actId="1076"/>
        <pc:sldMkLst>
          <pc:docMk/>
          <pc:sldMk cId="4268391354" sldId="291"/>
        </pc:sldMkLst>
        <pc:spChg chg="mod">
          <ac:chgData name="Mr Pearce" userId="S::ed026fpearce@glow.sch.uk::6545945b-06a2-4ce5-b999-1b65dd4ca6c8" providerId="AD" clId="Web-{99C1517F-2F1B-264E-A8A4-0E943F34E1E2}" dt="2019-10-02T11:04:40.252" v="1215" actId="1076"/>
          <ac:spMkLst>
            <pc:docMk/>
            <pc:sldMk cId="4268391354" sldId="291"/>
            <ac:spMk id="2" creationId="{F093D452-961F-4D12-AD06-7F50E6BC1DD5}"/>
          </ac:spMkLst>
        </pc:spChg>
        <pc:spChg chg="mod">
          <ac:chgData name="Mr Pearce" userId="S::ed026fpearce@glow.sch.uk::6545945b-06a2-4ce5-b999-1b65dd4ca6c8" providerId="AD" clId="Web-{99C1517F-2F1B-264E-A8A4-0E943F34E1E2}" dt="2019-10-02T11:00:43.782" v="743" actId="20577"/>
          <ac:spMkLst>
            <pc:docMk/>
            <pc:sldMk cId="4268391354" sldId="291"/>
            <ac:spMk id="3" creationId="{C142488D-157C-4B58-BA73-EE4D92E26446}"/>
          </ac:spMkLst>
        </pc:spChg>
      </pc:sldChg>
      <pc:sldChg chg="modSp">
        <pc:chgData name="Mr Pearce" userId="S::ed026fpearce@glow.sch.uk::6545945b-06a2-4ce5-b999-1b65dd4ca6c8" providerId="AD" clId="Web-{99C1517F-2F1B-264E-A8A4-0E943F34E1E2}" dt="2019-10-02T11:02:05.610" v="921" actId="20577"/>
        <pc:sldMkLst>
          <pc:docMk/>
          <pc:sldMk cId="1957632829" sldId="292"/>
        </pc:sldMkLst>
        <pc:spChg chg="mod">
          <ac:chgData name="Mr Pearce" userId="S::ed026fpearce@glow.sch.uk::6545945b-06a2-4ce5-b999-1b65dd4ca6c8" providerId="AD" clId="Web-{99C1517F-2F1B-264E-A8A4-0E943F34E1E2}" dt="2019-10-02T11:00:50.001" v="746" actId="1076"/>
          <ac:spMkLst>
            <pc:docMk/>
            <pc:sldMk cId="1957632829" sldId="292"/>
            <ac:spMk id="2" creationId="{F093D452-961F-4D12-AD06-7F50E6BC1DD5}"/>
          </ac:spMkLst>
        </pc:spChg>
        <pc:spChg chg="mod">
          <ac:chgData name="Mr Pearce" userId="S::ed026fpearce@glow.sch.uk::6545945b-06a2-4ce5-b999-1b65dd4ca6c8" providerId="AD" clId="Web-{99C1517F-2F1B-264E-A8A4-0E943F34E1E2}" dt="2019-10-02T11:02:05.610" v="921" actId="20577"/>
          <ac:spMkLst>
            <pc:docMk/>
            <pc:sldMk cId="1957632829" sldId="292"/>
            <ac:spMk id="3" creationId="{C142488D-157C-4B58-BA73-EE4D92E26446}"/>
          </ac:spMkLst>
        </pc:spChg>
      </pc:sldChg>
      <pc:sldChg chg="modSp">
        <pc:chgData name="Mr Pearce" userId="S::ed026fpearce@glow.sch.uk::6545945b-06a2-4ce5-b999-1b65dd4ca6c8" providerId="AD" clId="Web-{99C1517F-2F1B-264E-A8A4-0E943F34E1E2}" dt="2019-10-02T11:02:59.017" v="1010" actId="20577"/>
        <pc:sldMkLst>
          <pc:docMk/>
          <pc:sldMk cId="2741136559" sldId="293"/>
        </pc:sldMkLst>
        <pc:spChg chg="mod">
          <ac:chgData name="Mr Pearce" userId="S::ed026fpearce@glow.sch.uk::6545945b-06a2-4ce5-b999-1b65dd4ca6c8" providerId="AD" clId="Web-{99C1517F-2F1B-264E-A8A4-0E943F34E1E2}" dt="2019-10-02T11:02:05.767" v="924" actId="1076"/>
          <ac:spMkLst>
            <pc:docMk/>
            <pc:sldMk cId="2741136559" sldId="293"/>
            <ac:spMk id="2" creationId="{F093D452-961F-4D12-AD06-7F50E6BC1DD5}"/>
          </ac:spMkLst>
        </pc:spChg>
        <pc:spChg chg="mod">
          <ac:chgData name="Mr Pearce" userId="S::ed026fpearce@glow.sch.uk::6545945b-06a2-4ce5-b999-1b65dd4ca6c8" providerId="AD" clId="Web-{99C1517F-2F1B-264E-A8A4-0E943F34E1E2}" dt="2019-10-02T11:02:59.017" v="1010" actId="20577"/>
          <ac:spMkLst>
            <pc:docMk/>
            <pc:sldMk cId="2741136559" sldId="293"/>
            <ac:spMk id="3" creationId="{C142488D-157C-4B58-BA73-EE4D92E26446}"/>
          </ac:spMkLst>
        </pc:spChg>
      </pc:sldChg>
    </pc:docChg>
  </pc:docChgLst>
  <pc:docChgLst>
    <pc:chgData name="Mr Pearce" userId="S::ed026fpearce@glow.sch.uk::6545945b-06a2-4ce5-b999-1b65dd4ca6c8" providerId="AD" clId="Web-{9E743282-F4EE-39E9-F3C5-CEFBD911A050}"/>
    <pc:docChg chg="modSld">
      <pc:chgData name="Mr Pearce" userId="S::ed026fpearce@glow.sch.uk::6545945b-06a2-4ce5-b999-1b65dd4ca6c8" providerId="AD" clId="Web-{9E743282-F4EE-39E9-F3C5-CEFBD911A050}" dt="2019-12-19T10:57:54.198" v="5"/>
      <pc:docMkLst>
        <pc:docMk/>
      </pc:docMkLst>
      <pc:sldChg chg="addSp delSp modSp">
        <pc:chgData name="Mr Pearce" userId="S::ed026fpearce@glow.sch.uk::6545945b-06a2-4ce5-b999-1b65dd4ca6c8" providerId="AD" clId="Web-{9E743282-F4EE-39E9-F3C5-CEFBD911A050}" dt="2019-12-19T10:57:54.198" v="5"/>
        <pc:sldMkLst>
          <pc:docMk/>
          <pc:sldMk cId="3892662893" sldId="284"/>
        </pc:sldMkLst>
        <pc:spChg chg="add del">
          <ac:chgData name="Mr Pearce" userId="S::ed026fpearce@glow.sch.uk::6545945b-06a2-4ce5-b999-1b65dd4ca6c8" providerId="AD" clId="Web-{9E743282-F4EE-39E9-F3C5-CEFBD911A050}" dt="2019-12-19T10:57:54.198" v="5"/>
          <ac:spMkLst>
            <pc:docMk/>
            <pc:sldMk cId="3892662893" sldId="284"/>
            <ac:spMk id="3" creationId="{C142488D-157C-4B58-BA73-EE4D92E26446}"/>
          </ac:spMkLst>
        </pc:spChg>
        <pc:spChg chg="add del">
          <ac:chgData name="Mr Pearce" userId="S::ed026fpearce@glow.sch.uk::6545945b-06a2-4ce5-b999-1b65dd4ca6c8" providerId="AD" clId="Web-{9E743282-F4EE-39E9-F3C5-CEFBD911A050}" dt="2019-12-19T10:57:54.188" v="4"/>
          <ac:spMkLst>
            <pc:docMk/>
            <pc:sldMk cId="3892662893" sldId="284"/>
            <ac:spMk id="5" creationId="{B58C8075-4CD6-4F98-BE63-F6FEF93D1902}"/>
          </ac:spMkLst>
        </pc:spChg>
        <pc:spChg chg="add del mod">
          <ac:chgData name="Mr Pearce" userId="S::ed026fpearce@glow.sch.uk::6545945b-06a2-4ce5-b999-1b65dd4ca6c8" providerId="AD" clId="Web-{9E743282-F4EE-39E9-F3C5-CEFBD911A050}" dt="2019-12-19T10:57:54.198" v="5"/>
          <ac:spMkLst>
            <pc:docMk/>
            <pc:sldMk cId="3892662893" sldId="284"/>
            <ac:spMk id="6" creationId="{D999481D-B76F-4095-A7A1-617DE9AC4DB6}"/>
          </ac:spMkLst>
        </pc:spChg>
        <pc:picChg chg="add del">
          <ac:chgData name="Mr Pearce" userId="S::ed026fpearce@glow.sch.uk::6545945b-06a2-4ce5-b999-1b65dd4ca6c8" providerId="AD" clId="Web-{9E743282-F4EE-39E9-F3C5-CEFBD911A050}" dt="2019-12-19T10:57:54.126" v="3"/>
          <ac:picMkLst>
            <pc:docMk/>
            <pc:sldMk cId="3892662893" sldId="284"/>
            <ac:picMk id="9" creationId="{E4750691-0774-4518-A35D-C7DAAE90AA0D}"/>
          </ac:picMkLst>
        </pc:picChg>
      </pc:sldChg>
    </pc:docChg>
  </pc:docChgLst>
  <pc:docChgLst>
    <pc:chgData name="Mr Pearce" userId="S::ed026fpearce@glow.sch.uk::6545945b-06a2-4ce5-b999-1b65dd4ca6c8" providerId="AD" clId="Web-{4D3E3BD1-6B58-A5FA-478B-4BB2475F849A}"/>
    <pc:docChg chg="modSld">
      <pc:chgData name="Mr Pearce" userId="S::ed026fpearce@glow.sch.uk::6545945b-06a2-4ce5-b999-1b65dd4ca6c8" providerId="AD" clId="Web-{4D3E3BD1-6B58-A5FA-478B-4BB2475F849A}" dt="2019-10-02T09:43:18.826" v="1892" actId="20577"/>
      <pc:docMkLst>
        <pc:docMk/>
      </pc:docMkLst>
      <pc:sldChg chg="modNotes">
        <pc:chgData name="Mr Pearce" userId="S::ed026fpearce@glow.sch.uk::6545945b-06a2-4ce5-b999-1b65dd4ca6c8" providerId="AD" clId="Web-{4D3E3BD1-6B58-A5FA-478B-4BB2475F849A}" dt="2019-10-02T09:23:51.615" v="81"/>
        <pc:sldMkLst>
          <pc:docMk/>
          <pc:sldMk cId="3873738720" sldId="258"/>
        </pc:sldMkLst>
      </pc:sldChg>
      <pc:sldChg chg="modSp">
        <pc:chgData name="Mr Pearce" userId="S::ed026fpearce@glow.sch.uk::6545945b-06a2-4ce5-b999-1b65dd4ca6c8" providerId="AD" clId="Web-{4D3E3BD1-6B58-A5FA-478B-4BB2475F849A}" dt="2019-10-02T09:26:32.523" v="262" actId="20577"/>
        <pc:sldMkLst>
          <pc:docMk/>
          <pc:sldMk cId="2279194793" sldId="279"/>
        </pc:sldMkLst>
        <pc:spChg chg="mod">
          <ac:chgData name="Mr Pearce" userId="S::ed026fpearce@glow.sch.uk::6545945b-06a2-4ce5-b999-1b65dd4ca6c8" providerId="AD" clId="Web-{4D3E3BD1-6B58-A5FA-478B-4BB2475F849A}" dt="2019-10-02T09:26:32.523" v="262" actId="20577"/>
          <ac:spMkLst>
            <pc:docMk/>
            <pc:sldMk cId="2279194793" sldId="279"/>
            <ac:spMk id="3" creationId="{C142488D-157C-4B58-BA73-EE4D92E26446}"/>
          </ac:spMkLst>
        </pc:spChg>
      </pc:sldChg>
      <pc:sldChg chg="modSp">
        <pc:chgData name="Mr Pearce" userId="S::ed026fpearce@glow.sch.uk::6545945b-06a2-4ce5-b999-1b65dd4ca6c8" providerId="AD" clId="Web-{4D3E3BD1-6B58-A5FA-478B-4BB2475F849A}" dt="2019-10-02T09:28:40.867" v="561" actId="20577"/>
        <pc:sldMkLst>
          <pc:docMk/>
          <pc:sldMk cId="524858433" sldId="280"/>
        </pc:sldMkLst>
        <pc:spChg chg="mod">
          <ac:chgData name="Mr Pearce" userId="S::ed026fpearce@glow.sch.uk::6545945b-06a2-4ce5-b999-1b65dd4ca6c8" providerId="AD" clId="Web-{4D3E3BD1-6B58-A5FA-478B-4BB2475F849A}" dt="2019-10-02T09:28:40.867" v="561" actId="20577"/>
          <ac:spMkLst>
            <pc:docMk/>
            <pc:sldMk cId="524858433" sldId="280"/>
            <ac:spMk id="3" creationId="{C142488D-157C-4B58-BA73-EE4D92E26446}"/>
          </ac:spMkLst>
        </pc:spChg>
      </pc:sldChg>
      <pc:sldChg chg="modSp">
        <pc:chgData name="Mr Pearce" userId="S::ed026fpearce@glow.sch.uk::6545945b-06a2-4ce5-b999-1b65dd4ca6c8" providerId="AD" clId="Web-{4D3E3BD1-6B58-A5FA-478B-4BB2475F849A}" dt="2019-10-02T09:30:48.040" v="715" actId="20577"/>
        <pc:sldMkLst>
          <pc:docMk/>
          <pc:sldMk cId="4203144928" sldId="281"/>
        </pc:sldMkLst>
        <pc:spChg chg="mod">
          <ac:chgData name="Mr Pearce" userId="S::ed026fpearce@glow.sch.uk::6545945b-06a2-4ce5-b999-1b65dd4ca6c8" providerId="AD" clId="Web-{4D3E3BD1-6B58-A5FA-478B-4BB2475F849A}" dt="2019-10-02T09:30:48.040" v="715" actId="20577"/>
          <ac:spMkLst>
            <pc:docMk/>
            <pc:sldMk cId="4203144928" sldId="281"/>
            <ac:spMk id="3" creationId="{C142488D-157C-4B58-BA73-EE4D92E26446}"/>
          </ac:spMkLst>
        </pc:spChg>
      </pc:sldChg>
      <pc:sldChg chg="modSp">
        <pc:chgData name="Mr Pearce" userId="S::ed026fpearce@glow.sch.uk::6545945b-06a2-4ce5-b999-1b65dd4ca6c8" providerId="AD" clId="Web-{4D3E3BD1-6B58-A5FA-478B-4BB2475F849A}" dt="2019-10-02T09:33:47.963" v="986" actId="20577"/>
        <pc:sldMkLst>
          <pc:docMk/>
          <pc:sldMk cId="3084503618" sldId="282"/>
        </pc:sldMkLst>
        <pc:spChg chg="mod">
          <ac:chgData name="Mr Pearce" userId="S::ed026fpearce@glow.sch.uk::6545945b-06a2-4ce5-b999-1b65dd4ca6c8" providerId="AD" clId="Web-{4D3E3BD1-6B58-A5FA-478B-4BB2475F849A}" dt="2019-10-02T09:30:55.884" v="718" actId="1076"/>
          <ac:spMkLst>
            <pc:docMk/>
            <pc:sldMk cId="3084503618" sldId="282"/>
            <ac:spMk id="2" creationId="{F093D452-961F-4D12-AD06-7F50E6BC1DD5}"/>
          </ac:spMkLst>
        </pc:spChg>
        <pc:spChg chg="mod">
          <ac:chgData name="Mr Pearce" userId="S::ed026fpearce@glow.sch.uk::6545945b-06a2-4ce5-b999-1b65dd4ca6c8" providerId="AD" clId="Web-{4D3E3BD1-6B58-A5FA-478B-4BB2475F849A}" dt="2019-10-02T09:33:47.963" v="986" actId="20577"/>
          <ac:spMkLst>
            <pc:docMk/>
            <pc:sldMk cId="3084503618" sldId="282"/>
            <ac:spMk id="3" creationId="{C142488D-157C-4B58-BA73-EE4D92E26446}"/>
          </ac:spMkLst>
        </pc:spChg>
      </pc:sldChg>
      <pc:sldChg chg="modSp">
        <pc:chgData name="Mr Pearce" userId="S::ed026fpearce@glow.sch.uk::6545945b-06a2-4ce5-b999-1b65dd4ca6c8" providerId="AD" clId="Web-{4D3E3BD1-6B58-A5FA-478B-4BB2475F849A}" dt="2019-10-02T09:36:27.980" v="1213" actId="20577"/>
        <pc:sldMkLst>
          <pc:docMk/>
          <pc:sldMk cId="3835098956" sldId="283"/>
        </pc:sldMkLst>
        <pc:spChg chg="mod">
          <ac:chgData name="Mr Pearce" userId="S::ed026fpearce@glow.sch.uk::6545945b-06a2-4ce5-b999-1b65dd4ca6c8" providerId="AD" clId="Web-{4D3E3BD1-6B58-A5FA-478B-4BB2475F849A}" dt="2019-10-02T09:34:48.776" v="1044" actId="1076"/>
          <ac:spMkLst>
            <pc:docMk/>
            <pc:sldMk cId="3835098956" sldId="283"/>
            <ac:spMk id="2" creationId="{F093D452-961F-4D12-AD06-7F50E6BC1DD5}"/>
          </ac:spMkLst>
        </pc:spChg>
        <pc:spChg chg="mod">
          <ac:chgData name="Mr Pearce" userId="S::ed026fpearce@glow.sch.uk::6545945b-06a2-4ce5-b999-1b65dd4ca6c8" providerId="AD" clId="Web-{4D3E3BD1-6B58-A5FA-478B-4BB2475F849A}" dt="2019-10-02T09:36:27.980" v="1213" actId="20577"/>
          <ac:spMkLst>
            <pc:docMk/>
            <pc:sldMk cId="3835098956" sldId="283"/>
            <ac:spMk id="3" creationId="{C142488D-157C-4B58-BA73-EE4D92E26446}"/>
          </ac:spMkLst>
        </pc:spChg>
        <pc:spChg chg="mod">
          <ac:chgData name="Mr Pearce" userId="S::ed026fpearce@glow.sch.uk::6545945b-06a2-4ce5-b999-1b65dd4ca6c8" providerId="AD" clId="Web-{4D3E3BD1-6B58-A5FA-478B-4BB2475F849A}" dt="2019-10-02T09:34:42.651" v="1043" actId="1076"/>
          <ac:spMkLst>
            <pc:docMk/>
            <pc:sldMk cId="3835098956" sldId="283"/>
            <ac:spMk id="5" creationId="{B58C8075-4CD6-4F98-BE63-F6FEF93D1902}"/>
          </ac:spMkLst>
        </pc:spChg>
      </pc:sldChg>
      <pc:sldChg chg="modSp">
        <pc:chgData name="Mr Pearce" userId="S::ed026fpearce@glow.sch.uk::6545945b-06a2-4ce5-b999-1b65dd4ca6c8" providerId="AD" clId="Web-{4D3E3BD1-6B58-A5FA-478B-4BB2475F849A}" dt="2019-10-02T09:37:52.308" v="1322" actId="20577"/>
        <pc:sldMkLst>
          <pc:docMk/>
          <pc:sldMk cId="3892662893" sldId="284"/>
        </pc:sldMkLst>
        <pc:spChg chg="mod">
          <ac:chgData name="Mr Pearce" userId="S::ed026fpearce@glow.sch.uk::6545945b-06a2-4ce5-b999-1b65dd4ca6c8" providerId="AD" clId="Web-{4D3E3BD1-6B58-A5FA-478B-4BB2475F849A}" dt="2019-10-02T09:36:55.761" v="1237" actId="20577"/>
          <ac:spMkLst>
            <pc:docMk/>
            <pc:sldMk cId="3892662893" sldId="284"/>
            <ac:spMk id="2" creationId="{F093D452-961F-4D12-AD06-7F50E6BC1DD5}"/>
          </ac:spMkLst>
        </pc:spChg>
        <pc:spChg chg="mod">
          <ac:chgData name="Mr Pearce" userId="S::ed026fpearce@glow.sch.uk::6545945b-06a2-4ce5-b999-1b65dd4ca6c8" providerId="AD" clId="Web-{4D3E3BD1-6B58-A5FA-478B-4BB2475F849A}" dt="2019-10-02T09:37:52.308" v="1322" actId="20577"/>
          <ac:spMkLst>
            <pc:docMk/>
            <pc:sldMk cId="3892662893" sldId="284"/>
            <ac:spMk id="3" creationId="{C142488D-157C-4B58-BA73-EE4D92E26446}"/>
          </ac:spMkLst>
        </pc:spChg>
      </pc:sldChg>
      <pc:sldChg chg="modSp">
        <pc:chgData name="Mr Pearce" userId="S::ed026fpearce@glow.sch.uk::6545945b-06a2-4ce5-b999-1b65dd4ca6c8" providerId="AD" clId="Web-{4D3E3BD1-6B58-A5FA-478B-4BB2475F849A}" dt="2019-10-02T09:39:29.028" v="1506" actId="20577"/>
        <pc:sldMkLst>
          <pc:docMk/>
          <pc:sldMk cId="3591101341" sldId="285"/>
        </pc:sldMkLst>
        <pc:spChg chg="mod">
          <ac:chgData name="Mr Pearce" userId="S::ed026fpearce@glow.sch.uk::6545945b-06a2-4ce5-b999-1b65dd4ca6c8" providerId="AD" clId="Web-{4D3E3BD1-6B58-A5FA-478B-4BB2475F849A}" dt="2019-10-02T09:38:03.965" v="1325" actId="1076"/>
          <ac:spMkLst>
            <pc:docMk/>
            <pc:sldMk cId="3591101341" sldId="285"/>
            <ac:spMk id="2" creationId="{F093D452-961F-4D12-AD06-7F50E6BC1DD5}"/>
          </ac:spMkLst>
        </pc:spChg>
        <pc:spChg chg="mod">
          <ac:chgData name="Mr Pearce" userId="S::ed026fpearce@glow.sch.uk::6545945b-06a2-4ce5-b999-1b65dd4ca6c8" providerId="AD" clId="Web-{4D3E3BD1-6B58-A5FA-478B-4BB2475F849A}" dt="2019-10-02T09:39:29.028" v="1506" actId="20577"/>
          <ac:spMkLst>
            <pc:docMk/>
            <pc:sldMk cId="3591101341" sldId="285"/>
            <ac:spMk id="3" creationId="{C142488D-157C-4B58-BA73-EE4D92E26446}"/>
          </ac:spMkLst>
        </pc:spChg>
      </pc:sldChg>
      <pc:sldChg chg="modSp">
        <pc:chgData name="Mr Pearce" userId="S::ed026fpearce@glow.sch.uk::6545945b-06a2-4ce5-b999-1b65dd4ca6c8" providerId="AD" clId="Web-{4D3E3BD1-6B58-A5FA-478B-4BB2475F849A}" dt="2019-10-02T09:41:50.060" v="1733" actId="20577"/>
        <pc:sldMkLst>
          <pc:docMk/>
          <pc:sldMk cId="3514681992" sldId="286"/>
        </pc:sldMkLst>
        <pc:spChg chg="mod">
          <ac:chgData name="Mr Pearce" userId="S::ed026fpearce@glow.sch.uk::6545945b-06a2-4ce5-b999-1b65dd4ca6c8" providerId="AD" clId="Web-{4D3E3BD1-6B58-A5FA-478B-4BB2475F849A}" dt="2019-10-02T09:39:38.356" v="1509" actId="1076"/>
          <ac:spMkLst>
            <pc:docMk/>
            <pc:sldMk cId="3514681992" sldId="286"/>
            <ac:spMk id="2" creationId="{F093D452-961F-4D12-AD06-7F50E6BC1DD5}"/>
          </ac:spMkLst>
        </pc:spChg>
        <pc:spChg chg="mod">
          <ac:chgData name="Mr Pearce" userId="S::ed026fpearce@glow.sch.uk::6545945b-06a2-4ce5-b999-1b65dd4ca6c8" providerId="AD" clId="Web-{4D3E3BD1-6B58-A5FA-478B-4BB2475F849A}" dt="2019-10-02T09:41:50.060" v="1733" actId="20577"/>
          <ac:spMkLst>
            <pc:docMk/>
            <pc:sldMk cId="3514681992" sldId="286"/>
            <ac:spMk id="3" creationId="{C142488D-157C-4B58-BA73-EE4D92E26446}"/>
          </ac:spMkLst>
        </pc:spChg>
      </pc:sldChg>
      <pc:sldChg chg="modSp">
        <pc:chgData name="Mr Pearce" userId="S::ed026fpearce@glow.sch.uk::6545945b-06a2-4ce5-b999-1b65dd4ca6c8" providerId="AD" clId="Web-{4D3E3BD1-6B58-A5FA-478B-4BB2475F849A}" dt="2019-10-02T09:43:16.264" v="1890" actId="20577"/>
        <pc:sldMkLst>
          <pc:docMk/>
          <pc:sldMk cId="3430046452" sldId="287"/>
        </pc:sldMkLst>
        <pc:spChg chg="mod">
          <ac:chgData name="Mr Pearce" userId="S::ed026fpearce@glow.sch.uk::6545945b-06a2-4ce5-b999-1b65dd4ca6c8" providerId="AD" clId="Web-{4D3E3BD1-6B58-A5FA-478B-4BB2475F849A}" dt="2019-10-02T09:42:01.560" v="1735" actId="1076"/>
          <ac:spMkLst>
            <pc:docMk/>
            <pc:sldMk cId="3430046452" sldId="287"/>
            <ac:spMk id="2" creationId="{F093D452-961F-4D12-AD06-7F50E6BC1DD5}"/>
          </ac:spMkLst>
        </pc:spChg>
        <pc:spChg chg="mod">
          <ac:chgData name="Mr Pearce" userId="S::ed026fpearce@glow.sch.uk::6545945b-06a2-4ce5-b999-1b65dd4ca6c8" providerId="AD" clId="Web-{4D3E3BD1-6B58-A5FA-478B-4BB2475F849A}" dt="2019-10-02T09:43:16.264" v="1890" actId="20577"/>
          <ac:spMkLst>
            <pc:docMk/>
            <pc:sldMk cId="3430046452" sldId="287"/>
            <ac:spMk id="3" creationId="{C142488D-157C-4B58-BA73-EE4D92E2644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51997-D2F5-404F-91BD-2044B373D400}" type="datetimeFigureOut">
              <a:rPr lang="en-US"/>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38FE5-E5E0-43A0-A3DF-9FB5B7E18CC4}" type="slidenum">
              <a:rPr lang="en-US"/>
              <a:t>‹#›</a:t>
            </a:fld>
            <a:endParaRPr lang="en-US"/>
          </a:p>
        </p:txBody>
      </p:sp>
    </p:spTree>
    <p:extLst>
      <p:ext uri="{BB962C8B-B14F-4D97-AF65-F5344CB8AC3E}">
        <p14:creationId xmlns:p14="http://schemas.microsoft.com/office/powerpoint/2010/main" val="175150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Pope Leo XIII named October as the Month of the Holy Rosary. Every time we renew our school consecration, one of the things we promise is to be more devoted to praying the rosary. </a:t>
            </a:r>
          </a:p>
        </p:txBody>
      </p:sp>
      <p:sp>
        <p:nvSpPr>
          <p:cNvPr id="4" name="Slide Number Placeholder 3"/>
          <p:cNvSpPr>
            <a:spLocks noGrp="1"/>
          </p:cNvSpPr>
          <p:nvPr>
            <p:ph type="sldNum" sz="quarter" idx="5"/>
          </p:nvPr>
        </p:nvSpPr>
        <p:spPr/>
        <p:txBody>
          <a:bodyPr/>
          <a:lstStyle/>
          <a:p>
            <a:fld id="{CF338FE5-E5E0-43A0-A3DF-9FB5B7E18CC4}" type="slidenum">
              <a:rPr lang="en-US"/>
              <a:t>2</a:t>
            </a:fld>
            <a:endParaRPr lang="en-US"/>
          </a:p>
        </p:txBody>
      </p:sp>
    </p:spTree>
    <p:extLst>
      <p:ext uri="{BB962C8B-B14F-4D97-AF65-F5344CB8AC3E}">
        <p14:creationId xmlns:p14="http://schemas.microsoft.com/office/powerpoint/2010/main" val="419327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27:28-29</a:t>
            </a:r>
          </a:p>
          <a:p>
            <a:r>
              <a:rPr lang="en-US" dirty="0"/>
              <a:t>28 And stripping him, they put a scarlet cloak about him.29 And platting a crown of thorns, they put it upon his head, and a reed in his right hand. And bowing the knee before him, they mocked him, saying: Hail, king of the Jews.</a:t>
            </a:r>
            <a:endParaRPr lang="en-US" dirty="0">
              <a:cs typeface="Calibr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12</a:t>
            </a:fld>
            <a:endParaRPr lang="en-US"/>
          </a:p>
        </p:txBody>
      </p:sp>
    </p:spTree>
    <p:extLst>
      <p:ext uri="{BB962C8B-B14F-4D97-AF65-F5344CB8AC3E}">
        <p14:creationId xmlns:p14="http://schemas.microsoft.com/office/powerpoint/2010/main" val="377253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19:12-18</a:t>
            </a:r>
          </a:p>
          <a:p>
            <a:r>
              <a:rPr lang="en-US" dirty="0"/>
              <a:t>12 And from henceforth Pilate sought to release him. But the Jews cried out, saying: If thou release this man, thou art not Caesar’s friend. For whosoever </a:t>
            </a:r>
            <a:r>
              <a:rPr lang="en-US" dirty="0" err="1"/>
              <a:t>maketh</a:t>
            </a:r>
            <a:r>
              <a:rPr lang="en-US" dirty="0"/>
              <a:t> himself a king, </a:t>
            </a:r>
            <a:r>
              <a:rPr lang="en-US" dirty="0" err="1"/>
              <a:t>speaketh</a:t>
            </a:r>
            <a:r>
              <a:rPr lang="en-US" dirty="0"/>
              <a:t> against Caesar.13 Now when Pilate had heard these words, he brought Jesus forth, and sat down in the judgment seat, in the place that is called </a:t>
            </a:r>
            <a:r>
              <a:rPr lang="en-US" dirty="0" err="1"/>
              <a:t>Lithostrotos</a:t>
            </a:r>
            <a:r>
              <a:rPr lang="en-US" dirty="0"/>
              <a:t>, and in Hebrew Gabbatha.14 And it was the </a:t>
            </a:r>
            <a:r>
              <a:rPr lang="en-US" dirty="0" err="1"/>
              <a:t>parasceve</a:t>
            </a:r>
            <a:r>
              <a:rPr lang="en-US" dirty="0"/>
              <a:t> of the </a:t>
            </a:r>
            <a:r>
              <a:rPr lang="en-US" dirty="0" err="1"/>
              <a:t>pasch</a:t>
            </a:r>
            <a:r>
              <a:rPr lang="en-US" dirty="0"/>
              <a:t>, about the sixth hour, and he saith to the Jews: Behold your king.15 But they cried out: Away with him; away with him; crucify him. Pilate saith to them: Shall I crucify your king? The chief priests answered: We have no king but Caesar.16 Then therefore he delivered him to them to be crucified. And they took Jesus, and led him forth.17 And bearing his own cross, he went forth to that place which is called Calvary, but in Hebrew Golgotha.18 Where they crucified him, and with him two others, one on each side, and Jesus in the midst.</a:t>
            </a:r>
            <a:endParaRPr lang="en-US" dirty="0">
              <a:cs typeface="Calibr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13</a:t>
            </a:fld>
            <a:endParaRPr lang="en-US"/>
          </a:p>
        </p:txBody>
      </p:sp>
    </p:spTree>
    <p:extLst>
      <p:ext uri="{BB962C8B-B14F-4D97-AF65-F5344CB8AC3E}">
        <p14:creationId xmlns:p14="http://schemas.microsoft.com/office/powerpoint/2010/main" val="353175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23:45-46</a:t>
            </a:r>
          </a:p>
          <a:p>
            <a:r>
              <a:rPr lang="en-US" dirty="0"/>
              <a:t>45 And the sun was darkened, and the veil of the temple was rent in the midst.46 And Jesus crying out with a loud voice, said: Father, into thy hands I commend my spirit. And saying this, he gave up the ghost.</a:t>
            </a:r>
            <a:endParaRPr lang="en-US" dirty="0">
              <a:cs typeface="Calibr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14</a:t>
            </a:fld>
            <a:endParaRPr lang="en-US"/>
          </a:p>
        </p:txBody>
      </p:sp>
    </p:spTree>
    <p:extLst>
      <p:ext uri="{BB962C8B-B14F-4D97-AF65-F5344CB8AC3E}">
        <p14:creationId xmlns:p14="http://schemas.microsoft.com/office/powerpoint/2010/main" val="393063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28:5-6</a:t>
            </a:r>
          </a:p>
          <a:p>
            <a:r>
              <a:rPr lang="en-US" dirty="0"/>
              <a:t>5 And the angel answering, said to the women: Fear not you; for I know that you seek Jesus who was crucified.6 He is not here, for he is risen, as he said. Come, and see the place where the Lord was laid.</a:t>
            </a: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15</a:t>
            </a:fld>
            <a:endParaRPr lang="en-US"/>
          </a:p>
        </p:txBody>
      </p:sp>
    </p:spTree>
    <p:extLst>
      <p:ext uri="{BB962C8B-B14F-4D97-AF65-F5344CB8AC3E}">
        <p14:creationId xmlns:p14="http://schemas.microsoft.com/office/powerpoint/2010/main" val="24540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24:50-51</a:t>
            </a:r>
          </a:p>
          <a:p>
            <a:r>
              <a:rPr lang="en-US" dirty="0"/>
              <a:t>50 And he led them out as far as Bethania: and lifting up his hands, he blessed them.51 And it came to pass, whilst he blessed them, he departed from them, and was carried up to heaven.</a:t>
            </a: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16</a:t>
            </a:fld>
            <a:endParaRPr lang="en-US"/>
          </a:p>
        </p:txBody>
      </p:sp>
    </p:spTree>
    <p:extLst>
      <p:ext uri="{BB962C8B-B14F-4D97-AF65-F5344CB8AC3E}">
        <p14:creationId xmlns:p14="http://schemas.microsoft.com/office/powerpoint/2010/main" val="4155051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Acts 2:1-4</a:t>
            </a:r>
          </a:p>
          <a:p>
            <a:r>
              <a:rPr lang="en-US" dirty="0"/>
              <a:t>2 And when the days of the Pentecost were accomplished, they were all together in one place:2 And suddenly there came a sound from heaven, as of a mighty wind coming, and it filled the whole house where they were sitting.3 And there appeared to them parted tongues as it were of fire, and it sat upon every one of them:4 And they were all filled with the Holy Ghost,</a:t>
            </a: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17</a:t>
            </a:fld>
            <a:endParaRPr lang="en-US"/>
          </a:p>
        </p:txBody>
      </p:sp>
    </p:spTree>
    <p:extLst>
      <p:ext uri="{BB962C8B-B14F-4D97-AF65-F5344CB8AC3E}">
        <p14:creationId xmlns:p14="http://schemas.microsoft.com/office/powerpoint/2010/main" val="27151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Kings 2:19</a:t>
            </a:r>
          </a:p>
          <a:p>
            <a:r>
              <a:rPr lang="en-US" dirty="0"/>
              <a:t>…and a throne was set for the king’s mother, and she sat on his right hand.</a:t>
            </a: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18</a:t>
            </a:fld>
            <a:endParaRPr lang="en-US"/>
          </a:p>
        </p:txBody>
      </p:sp>
    </p:spTree>
    <p:extLst>
      <p:ext uri="{BB962C8B-B14F-4D97-AF65-F5344CB8AC3E}">
        <p14:creationId xmlns:p14="http://schemas.microsoft.com/office/powerpoint/2010/main" val="10990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Apocalypse 11:19-12:1</a:t>
            </a:r>
          </a:p>
          <a:p>
            <a:r>
              <a:rPr lang="en-US" dirty="0"/>
              <a:t>19 And the temple of God was opened in heaven: and the ark of his testament was seen in his temple, and there were lightnings, and voices, and an earthquake, and great hail.12 And a great sign appeared in heaven: A woman clothed with the sun, and the moon under her feet, and on her head a crown of twelve stars:</a:t>
            </a: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19</a:t>
            </a:fld>
            <a:endParaRPr lang="en-US"/>
          </a:p>
        </p:txBody>
      </p:sp>
    </p:spTree>
    <p:extLst>
      <p:ext uri="{BB962C8B-B14F-4D97-AF65-F5344CB8AC3E}">
        <p14:creationId xmlns:p14="http://schemas.microsoft.com/office/powerpoint/2010/main" val="364994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resource focuses on the Three set of Mysteries that Our Lady gave to St Dominic. She called the Rosary 'Her </a:t>
            </a:r>
            <a:r>
              <a:rPr lang="en-US" dirty="0" err="1">
                <a:cs typeface="Calibri"/>
              </a:rPr>
              <a:t>Paslter</a:t>
            </a:r>
            <a:r>
              <a:rPr lang="en-US" dirty="0">
                <a:cs typeface="Calibri"/>
              </a:rPr>
              <a:t>' because for the 150 psalms for the Old Testament which prefigured the Messiah, She gives 150 Hail </a:t>
            </a:r>
            <a:r>
              <a:rPr lang="en-US" dirty="0" err="1">
                <a:cs typeface="Calibri"/>
              </a:rPr>
              <a:t>Marys</a:t>
            </a:r>
            <a:r>
              <a:rPr lang="en-US" dirty="0">
                <a:cs typeface="Calibri"/>
              </a:rPr>
              <a:t> which meditate on the New Testament.</a:t>
            </a:r>
          </a:p>
        </p:txBody>
      </p:sp>
      <p:sp>
        <p:nvSpPr>
          <p:cNvPr id="4" name="Slide Number Placeholder 3"/>
          <p:cNvSpPr>
            <a:spLocks noGrp="1"/>
          </p:cNvSpPr>
          <p:nvPr>
            <p:ph type="sldNum" sz="quarter" idx="5"/>
          </p:nvPr>
        </p:nvSpPr>
        <p:spPr/>
        <p:txBody>
          <a:bodyPr/>
          <a:lstStyle/>
          <a:p>
            <a:fld id="{CF338FE5-E5E0-43A0-A3DF-9FB5B7E18CC4}" type="slidenum">
              <a:rPr lang="en-US"/>
              <a:t>4</a:t>
            </a:fld>
            <a:endParaRPr lang="en-US"/>
          </a:p>
        </p:txBody>
      </p:sp>
    </p:spTree>
    <p:extLst>
      <p:ext uri="{BB962C8B-B14F-4D97-AF65-F5344CB8AC3E}">
        <p14:creationId xmlns:p14="http://schemas.microsoft.com/office/powerpoint/2010/main" val="130957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Luke 1:26-31</a:t>
            </a:r>
          </a:p>
          <a:p>
            <a:pPr>
              <a:lnSpc>
                <a:spcPct val="90000"/>
              </a:lnSpc>
              <a:spcBef>
                <a:spcPts val="1000"/>
              </a:spcBef>
            </a:pPr>
            <a:r>
              <a:rPr lang="en-US" dirty="0"/>
              <a:t>26 And in the sixth month, the angel Gabriel was sent from God into a city of Galilee, called Nazareth,27 To a virgin espoused to a man whose name was Joseph, of the house of David; and the virgin’s name was Mary.28 And the angel being come in, said unto her: Hail, full of grace, the Lord is with thee: blessed art thou among women.29 Who having heard, was troubled at his saying, and thought with herself what manner of salutation this should be.30 And the angel said to her: Fear not, Mary, for thou hast found grace with God.31 Behold thou shalt conceive in thy womb, and shalt bring forth a son; and thou shalt call his name Jesus.32 He shall be great, and shall be called the Son of the most High; and the Lord God shall give unto him the throne of David his father; and he shall reign in the house of Jacob for ever.33 And of his kingdom there shall be no end.</a:t>
            </a: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5</a:t>
            </a:fld>
            <a:endParaRPr lang="en-US"/>
          </a:p>
        </p:txBody>
      </p:sp>
    </p:spTree>
    <p:extLst>
      <p:ext uri="{BB962C8B-B14F-4D97-AF65-F5344CB8AC3E}">
        <p14:creationId xmlns:p14="http://schemas.microsoft.com/office/powerpoint/2010/main" val="311855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1:39-45</a:t>
            </a:r>
          </a:p>
          <a:p>
            <a:r>
              <a:rPr lang="en-US" dirty="0"/>
              <a:t>39 And Mary rising up in those days, went into the hill country with haste into a city of Juda.40 And she entered into the house of Zachary, and saluted Elizabeth.41 And it came to pass, that when Elizabeth heard the salutation of Mary, the infant leaped in her womb. And Elizabeth was filled with the Holy Ghost:42 And she cried out with a loud voice, and said: Blessed art thou among women, and blessed is the fruit of thy womb.43 And whence is this to me, that the mother of my Lord should come to me?44 For behold as soon as the voice of thy salutation sounded in my ears, the infant in my womb leaped for joy.45 And blessed art thou that hast believed, because those things shall be accomplished that were spoken to thee by the Lord.</a:t>
            </a:r>
            <a:endParaRPr lang="en-US" dirty="0">
              <a:cs typeface="Calibri"/>
            </a:endParaRPr>
          </a:p>
        </p:txBody>
      </p:sp>
      <p:sp>
        <p:nvSpPr>
          <p:cNvPr id="4" name="Slide Number Placeholder 3"/>
          <p:cNvSpPr>
            <a:spLocks noGrp="1"/>
          </p:cNvSpPr>
          <p:nvPr>
            <p:ph type="sldNum" sz="quarter" idx="5"/>
          </p:nvPr>
        </p:nvSpPr>
        <p:spPr/>
        <p:txBody>
          <a:bodyPr/>
          <a:lstStyle/>
          <a:p>
            <a:fld id="{CF338FE5-E5E0-43A0-A3DF-9FB5B7E18CC4}" type="slidenum">
              <a:rPr lang="en-US" smtClean="0"/>
              <a:t>6</a:t>
            </a:fld>
            <a:endParaRPr lang="en-US"/>
          </a:p>
        </p:txBody>
      </p:sp>
    </p:spTree>
    <p:extLst>
      <p:ext uri="{BB962C8B-B14F-4D97-AF65-F5344CB8AC3E}">
        <p14:creationId xmlns:p14="http://schemas.microsoft.com/office/powerpoint/2010/main" val="288842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2:6-7</a:t>
            </a:r>
          </a:p>
          <a:p>
            <a:r>
              <a:rPr lang="en-US" dirty="0"/>
              <a:t>6 And it came to pass, that when they were there, her days were accomplished, that she should be delivered.7 And she brought forth her firstborn son, and wrapped him up in swaddling clothes, and laid him in a manger; because there was no room for them in the inn.</a:t>
            </a:r>
            <a:endParaRPr lang="en-US" dirty="0">
              <a:cs typeface="Calibr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7</a:t>
            </a:fld>
            <a:endParaRPr lang="en-US"/>
          </a:p>
        </p:txBody>
      </p:sp>
    </p:spTree>
    <p:extLst>
      <p:ext uri="{BB962C8B-B14F-4D97-AF65-F5344CB8AC3E}">
        <p14:creationId xmlns:p14="http://schemas.microsoft.com/office/powerpoint/2010/main" val="213973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2:22-24</a:t>
            </a:r>
          </a:p>
          <a:p>
            <a:r>
              <a:rPr lang="en-US" dirty="0"/>
              <a:t>And after the days of her purification, according to the law of Moses, were accomplished, they carried him to Jerusalem, to present him to the Lord:23 As it is written in the law of the Lord: Every male opening the womb shall be called holy to the Lord:24 And to offer a sacrifice, according as it is written in the law of the Lord, a pair of turtledoves, or two young pigeons:</a:t>
            </a:r>
            <a:endParaRPr lang="en-US" dirty="0">
              <a:cs typeface="Calibr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8</a:t>
            </a:fld>
            <a:endParaRPr lang="en-US"/>
          </a:p>
        </p:txBody>
      </p:sp>
    </p:spTree>
    <p:extLst>
      <p:ext uri="{BB962C8B-B14F-4D97-AF65-F5344CB8AC3E}">
        <p14:creationId xmlns:p14="http://schemas.microsoft.com/office/powerpoint/2010/main" val="239584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2:46-49</a:t>
            </a:r>
          </a:p>
          <a:p>
            <a:r>
              <a:rPr lang="en-US" dirty="0"/>
              <a:t>46 And it came to pass, that, after three days, they found him in the temple, sitting in the midst of the doctors, hearing them, and asking them questions.47 And all that heard him were astonished at his wisdom and his answers.48 And seeing him, they wondered. And his mother said to him: Son, why hast thou done so to us? behold thy father and I have sought thee sorrowing.49 And he said to them: How is it that you sought me? did you not know, that I must be about my father’s business?</a:t>
            </a: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9</a:t>
            </a:fld>
            <a:endParaRPr lang="en-US"/>
          </a:p>
        </p:txBody>
      </p:sp>
    </p:spTree>
    <p:extLst>
      <p:ext uri="{BB962C8B-B14F-4D97-AF65-F5344CB8AC3E}">
        <p14:creationId xmlns:p14="http://schemas.microsoft.com/office/powerpoint/2010/main" val="197595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26:36-39</a:t>
            </a:r>
          </a:p>
          <a:p>
            <a:r>
              <a:rPr lang="en-US" dirty="0"/>
              <a:t>36 Then Jesus came with them into a country place which is called </a:t>
            </a:r>
            <a:r>
              <a:rPr lang="en-US" dirty="0" err="1"/>
              <a:t>Gethsemani</a:t>
            </a:r>
            <a:r>
              <a:rPr lang="en-US" dirty="0"/>
              <a:t>; and he said to his disciples: Sit you here, till I go yonder and pray.37 And taking with him Peter and the two sons of Zebedee, he began to grow sorrowful and to be sad.38 Then he saith to them: My soul is sorrowful even unto death: stay you here, and watch with me.39 And going a little further, he fell upon his face, praying, and saying: My Father, if it be possible, let this chalice pass from me. Nevertheless not as I will, but as thou wilt.</a:t>
            </a: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10</a:t>
            </a:fld>
            <a:endParaRPr lang="en-US"/>
          </a:p>
        </p:txBody>
      </p:sp>
    </p:spTree>
    <p:extLst>
      <p:ext uri="{BB962C8B-B14F-4D97-AF65-F5344CB8AC3E}">
        <p14:creationId xmlns:p14="http://schemas.microsoft.com/office/powerpoint/2010/main" val="243464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27:25-26</a:t>
            </a:r>
          </a:p>
          <a:p>
            <a:r>
              <a:rPr lang="en-US" dirty="0"/>
              <a:t>25 And the whole people answering, said: His blood be upon us and our children.26 Then he released to them Barabbas, and having scourged Jesus, delivered him unto them to be crucified.</a:t>
            </a:r>
            <a:endParaRPr lang="en-US" dirty="0">
              <a:cs typeface="Calibri"/>
            </a:endParaRPr>
          </a:p>
          <a:p>
            <a:r>
              <a:rPr lang="en-US" dirty="0"/>
              <a:t>Matthew 27:25-26</a:t>
            </a:r>
            <a:endParaRPr lang="en-US" dirty="0">
              <a:cs typeface="Calibri"/>
            </a:endParaRPr>
          </a:p>
          <a:p>
            <a:r>
              <a:rPr lang="en-US" dirty="0"/>
              <a:t>25 And the whole people answering, said: His blood be upon us and our children.26 Then he released to them Barabbas, and having scourged Jesus, delivered him unto them to be crucified.</a:t>
            </a:r>
            <a:endParaRPr lang="en-US" dirty="0">
              <a:cs typeface="Calibr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F338FE5-E5E0-43A0-A3DF-9FB5B7E18CC4}" type="slidenum">
              <a:rPr lang="en-US" smtClean="0"/>
              <a:t>11</a:t>
            </a:fld>
            <a:endParaRPr lang="en-US"/>
          </a:p>
        </p:txBody>
      </p:sp>
    </p:spTree>
    <p:extLst>
      <p:ext uri="{BB962C8B-B14F-4D97-AF65-F5344CB8AC3E}">
        <p14:creationId xmlns:p14="http://schemas.microsoft.com/office/powerpoint/2010/main" val="141026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15.xml"/><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C591F94F-C9F3-4FBF-A4E9-F6FAE835B198}"/>
              </a:ext>
            </a:extLst>
          </p:cNvPr>
          <p:cNvPicPr>
            <a:picLocks noChangeAspect="1"/>
          </p:cNvPicPr>
          <p:nvPr/>
        </p:nvPicPr>
        <p:blipFill rotWithShape="1">
          <a:blip r:embed="rId2">
            <a:alphaModFix/>
          </a:blip>
          <a:srcRect l="13835" r="1" b="1"/>
          <a:stretch/>
        </p:blipFill>
        <p:spPr>
          <a:xfrm>
            <a:off x="-305" y="-1"/>
            <a:ext cx="6423053" cy="6858001"/>
          </a:xfrm>
          <a:prstGeom prst="rect">
            <a:avLst/>
          </a:prstGeom>
        </p:spPr>
      </p:pic>
      <p:pic>
        <p:nvPicPr>
          <p:cNvPr id="11" name="Picture 1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748272" y="3992591"/>
            <a:ext cx="5145317" cy="1644592"/>
          </a:xfrm>
        </p:spPr>
        <p:txBody>
          <a:bodyPr anchor="t">
            <a:noAutofit/>
          </a:bodyPr>
          <a:lstStyle/>
          <a:p>
            <a:pPr algn="l"/>
            <a:r>
              <a:rPr lang="en-US" dirty="0">
                <a:solidFill>
                  <a:srgbClr val="000000"/>
                </a:solidFill>
                <a:cs typeface="Calibri Light"/>
              </a:rPr>
              <a:t>The Holy Rosary</a:t>
            </a:r>
          </a:p>
        </p:txBody>
      </p:sp>
      <p:sp>
        <p:nvSpPr>
          <p:cNvPr id="3" name="Subtitle 2"/>
          <p:cNvSpPr>
            <a:spLocks noGrp="1"/>
          </p:cNvSpPr>
          <p:nvPr>
            <p:ph type="subTitle" idx="1"/>
          </p:nvPr>
        </p:nvSpPr>
        <p:spPr>
          <a:xfrm>
            <a:off x="6748272" y="3153758"/>
            <a:ext cx="4711745" cy="838831"/>
          </a:xfrm>
        </p:spPr>
        <p:txBody>
          <a:bodyPr anchor="b">
            <a:normAutofit/>
          </a:bodyPr>
          <a:lstStyle/>
          <a:p>
            <a:pPr algn="l"/>
            <a:r>
              <a:rPr lang="en-US" sz="2800" dirty="0">
                <a:solidFill>
                  <a:srgbClr val="000000"/>
                </a:solidFill>
                <a:cs typeface="Calibri"/>
              </a:rPr>
              <a:t>Turnbull High School</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E4750691-0774-4518-A35D-C7DAAE90A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 y="10"/>
            <a:ext cx="12191982" cy="685799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160682" y="1185863"/>
            <a:ext cx="5904270" cy="1802664"/>
          </a:xfrm>
        </p:spPr>
        <p:txBody>
          <a:bodyPr bIns="180000" anchor="b" anchorCtr="0">
            <a:normAutofit/>
          </a:bodyPr>
          <a:lstStyle/>
          <a:p>
            <a:pPr algn="ctr"/>
            <a:r>
              <a:rPr lang="en-GB" sz="3200" dirty="0"/>
              <a:t>1. The Agony </a:t>
            </a:r>
            <a:br>
              <a:rPr lang="en-GB" sz="3200" dirty="0"/>
            </a:br>
            <a:r>
              <a:rPr lang="en-GB" sz="3200" dirty="0"/>
              <a:t>in the Garden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b="1" dirty="0">
                <a:cs typeface="Segoe UI"/>
              </a:rPr>
              <a:t>Jesus could turn away from his difficult calling but He is brave and seeks to do God's will. </a:t>
            </a:r>
          </a:p>
          <a:p>
            <a:pPr marL="0" indent="0">
              <a:buNone/>
            </a:pPr>
            <a:r>
              <a:rPr lang="en-GB" b="1" dirty="0">
                <a:cs typeface="Segoe UI"/>
              </a:rPr>
              <a:t>How can I do this?</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66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726FEEB8-29C2-48BB-A044-1CCA2006AAB7}"/>
              </a:ext>
            </a:extLst>
          </p:cNvPr>
          <p:cNvPicPr>
            <a:picLocks noChangeAspect="1"/>
          </p:cNvPicPr>
          <p:nvPr/>
        </p:nvPicPr>
        <p:blipFill rotWithShape="1">
          <a:blip r:embed="rId3">
            <a:extLst>
              <a:ext uri="{28A0092B-C50C-407E-A947-70E740481C1C}">
                <a14:useLocalDpi xmlns:a14="http://schemas.microsoft.com/office/drawing/2010/main" val="0"/>
              </a:ext>
            </a:extLst>
          </a:blip>
          <a:srcRect t="21328" b="39356"/>
          <a:stretch/>
        </p:blipFill>
        <p:spPr>
          <a:xfrm>
            <a:off x="0" y="0"/>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527576" y="1198153"/>
            <a:ext cx="5486400" cy="1802664"/>
          </a:xfrm>
        </p:spPr>
        <p:txBody>
          <a:bodyPr bIns="180000" anchor="b" anchorCtr="0">
            <a:normAutofit/>
          </a:bodyPr>
          <a:lstStyle/>
          <a:p>
            <a:pPr algn="ctr"/>
            <a:r>
              <a:rPr lang="en-GB" sz="3200" dirty="0"/>
              <a:t>2. The Scourging                          at the Pillar</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We sometimes suffer in different ways. Jesus understands because He suffered for us.</a:t>
            </a:r>
          </a:p>
          <a:p>
            <a:pPr marL="0" indent="0">
              <a:buNone/>
            </a:pPr>
            <a:endParaRPr lang="en-GB" sz="2400" b="1" dirty="0">
              <a:cs typeface="Segoe UI"/>
            </a:endParaRPr>
          </a:p>
          <a:p>
            <a:pPr marL="0" indent="0">
              <a:buNone/>
            </a:pPr>
            <a:r>
              <a:rPr lang="en-GB" sz="2400" b="1" dirty="0">
                <a:cs typeface="Segoe UI"/>
              </a:rPr>
              <a:t>How should we live if Jesus suffered for us?</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10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C2108E55-AE46-4F07-AB7E-55F3FE302DE8}"/>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17447"/>
          <a:stretch/>
        </p:blipFill>
        <p:spPr>
          <a:xfrm>
            <a:off x="-19220" y="0"/>
            <a:ext cx="1221122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502995" y="1185863"/>
            <a:ext cx="5486400" cy="1802664"/>
          </a:xfrm>
        </p:spPr>
        <p:txBody>
          <a:bodyPr bIns="180000" anchor="b" anchorCtr="0">
            <a:normAutofit/>
          </a:bodyPr>
          <a:lstStyle/>
          <a:p>
            <a:pPr algn="ctr"/>
            <a:r>
              <a:rPr lang="en-GB" sz="3200" dirty="0"/>
              <a:t>3. The Crowning                      with Thorns</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lnSpcReduction="10000"/>
          </a:bodyPr>
          <a:lstStyle/>
          <a:p>
            <a:pPr marL="0" indent="0">
              <a:buNone/>
            </a:pPr>
            <a:r>
              <a:rPr lang="en-GB" dirty="0"/>
              <a:t>Things to meditate on:</a:t>
            </a:r>
          </a:p>
          <a:p>
            <a:pPr marL="0" indent="0">
              <a:buNone/>
            </a:pPr>
            <a:r>
              <a:rPr lang="en-GB" sz="2600" b="1" dirty="0">
                <a:cs typeface="Segoe UI"/>
              </a:rPr>
              <a:t>Jesus was mocked. Where He once wore a crown of glory, He was forced to wear a crown of thorns.</a:t>
            </a:r>
          </a:p>
          <a:p>
            <a:pPr marL="0" indent="0">
              <a:buNone/>
            </a:pPr>
            <a:endParaRPr lang="en-GB" sz="2600" b="1" dirty="0">
              <a:cs typeface="Segoe UI"/>
            </a:endParaRPr>
          </a:p>
          <a:p>
            <a:pPr marL="0" indent="0">
              <a:buNone/>
            </a:pPr>
            <a:r>
              <a:rPr lang="en-GB" sz="2600" b="1" dirty="0">
                <a:cs typeface="Segoe UI"/>
              </a:rPr>
              <a:t>Sometimes we might be mocked for our faith. We should be brave because Jesus is with us.</a:t>
            </a:r>
            <a:r>
              <a:rPr lang="en-GB" dirty="0">
                <a:cs typeface="Segoe UI"/>
              </a:rPr>
              <a:t> </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681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73383F85-C25F-44C6-B5DF-BB98C0DB74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05" b="24582"/>
          <a:stretch/>
        </p:blipFill>
        <p:spPr>
          <a:xfrm>
            <a:off x="0" y="0"/>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478415" y="1247315"/>
            <a:ext cx="5486400" cy="1802664"/>
          </a:xfrm>
        </p:spPr>
        <p:txBody>
          <a:bodyPr bIns="180000" anchor="b" anchorCtr="0">
            <a:normAutofit/>
          </a:bodyPr>
          <a:lstStyle/>
          <a:p>
            <a:pPr algn="ctr"/>
            <a:r>
              <a:rPr lang="en-GB" sz="3200" dirty="0"/>
              <a:t>4. Jesus Carries                         the Cross</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b="1" dirty="0">
                <a:cs typeface="Segoe UI"/>
              </a:rPr>
              <a:t>Jesus had to carry the cross out of the city. Jesus said that we would have crosses to carry too. </a:t>
            </a:r>
          </a:p>
          <a:p>
            <a:pPr marL="0" indent="0">
              <a:buNone/>
            </a:pPr>
            <a:r>
              <a:rPr lang="en-GB" b="1" dirty="0">
                <a:cs typeface="Segoe UI"/>
              </a:rPr>
              <a:t>What are my crosses? How can I carry them with Jesus?</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046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D384C094-E6E7-4AA3-97CD-A044F7670545}"/>
              </a:ext>
            </a:extLst>
          </p:cNvPr>
          <p:cNvPicPr>
            <a:picLocks noChangeAspect="1"/>
          </p:cNvPicPr>
          <p:nvPr/>
        </p:nvPicPr>
        <p:blipFill rotWithShape="1">
          <a:blip r:embed="rId3">
            <a:extLst>
              <a:ext uri="{28A0092B-C50C-407E-A947-70E740481C1C}">
                <a14:useLocalDpi xmlns:a14="http://schemas.microsoft.com/office/drawing/2010/main" val="0"/>
              </a:ext>
            </a:extLst>
          </a:blip>
          <a:srcRect b="31838"/>
          <a:stretch/>
        </p:blipFill>
        <p:spPr>
          <a:xfrm>
            <a:off x="-136682" y="-76884"/>
            <a:ext cx="12328682" cy="6934884"/>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366869"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478415" y="1247315"/>
            <a:ext cx="5486400" cy="1802664"/>
          </a:xfrm>
        </p:spPr>
        <p:txBody>
          <a:bodyPr bIns="180000" anchor="b" anchorCtr="0">
            <a:normAutofit/>
          </a:bodyPr>
          <a:lstStyle/>
          <a:p>
            <a:pPr algn="ctr"/>
            <a:r>
              <a:rPr lang="en-GB" sz="3200" dirty="0"/>
              <a:t>5. The Crucifixion                    and Death of Jesus</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On the cross, Jesus shows just how much He loves us. He was willing to sacrifice Himself to bring us back to God. </a:t>
            </a:r>
          </a:p>
          <a:p>
            <a:pPr marL="0" indent="0">
              <a:buNone/>
            </a:pPr>
            <a:endParaRPr lang="en-GB" sz="2400" b="1" dirty="0">
              <a:cs typeface="Segoe UI"/>
            </a:endParaRPr>
          </a:p>
          <a:p>
            <a:pPr marL="0" indent="0">
              <a:buNone/>
            </a:pPr>
            <a:r>
              <a:rPr lang="en-GB" sz="2400" b="1" dirty="0">
                <a:cs typeface="Segoe UI"/>
              </a:rPr>
              <a:t>Let's ask Jesus for forgiveness of our sins</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14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A picture containing tree, book, outdoor, text&#10;&#10;Description generated with very high confidence">
            <a:extLst>
              <a:ext uri="{FF2B5EF4-FFF2-40B4-BE49-F238E27FC236}">
                <a16:creationId xmlns:a16="http://schemas.microsoft.com/office/drawing/2014/main" id="{0B1A4732-CA46-4BAA-8AEC-D5184AC3610C}"/>
              </a:ext>
            </a:extLst>
          </p:cNvPr>
          <p:cNvPicPr>
            <a:picLocks noChangeAspect="1"/>
          </p:cNvPicPr>
          <p:nvPr/>
        </p:nvPicPr>
        <p:blipFill rotWithShape="1">
          <a:blip r:embed="rId3"/>
          <a:srcRect t="21053"/>
          <a:stretch/>
        </p:blipFill>
        <p:spPr>
          <a:xfrm>
            <a:off x="-1" y="10"/>
            <a:ext cx="12192000" cy="685799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160682" y="1185863"/>
            <a:ext cx="5486400" cy="1802664"/>
          </a:xfrm>
        </p:spPr>
        <p:txBody>
          <a:bodyPr bIns="180000" anchor="b" anchorCtr="0">
            <a:normAutofit/>
          </a:bodyPr>
          <a:lstStyle/>
          <a:p>
            <a:pPr algn="ctr"/>
            <a:r>
              <a:rPr lang="en-GB" sz="3200" dirty="0"/>
              <a:t>1. The Resurrection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b="1" dirty="0">
                <a:cs typeface="Segoe UI"/>
              </a:rPr>
              <a:t>Jesus did not only die for us but He defeated death and opened the way for those who follow Him to have eternal life. </a:t>
            </a:r>
            <a:endParaRPr lang="en-GB" dirty="0">
              <a:cs typeface="Segoe UI"/>
            </a:endParaRP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388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automatically generated">
            <a:extLst>
              <a:ext uri="{FF2B5EF4-FFF2-40B4-BE49-F238E27FC236}">
                <a16:creationId xmlns:a16="http://schemas.microsoft.com/office/drawing/2014/main" id="{32E56F5C-1420-4774-ABD6-68987F6AC260}"/>
              </a:ext>
            </a:extLst>
          </p:cNvPr>
          <p:cNvPicPr>
            <a:picLocks noChangeAspect="1"/>
          </p:cNvPicPr>
          <p:nvPr/>
        </p:nvPicPr>
        <p:blipFill rotWithShape="1">
          <a:blip r:embed="rId3">
            <a:extLst>
              <a:ext uri="{28A0092B-C50C-407E-A947-70E740481C1C}">
                <a14:useLocalDpi xmlns:a14="http://schemas.microsoft.com/office/drawing/2010/main" val="0"/>
              </a:ext>
            </a:extLst>
          </a:blip>
          <a:srcRect t="9018" b="40691"/>
          <a:stretch/>
        </p:blipFill>
        <p:spPr>
          <a:xfrm>
            <a:off x="0" y="0"/>
            <a:ext cx="12192000" cy="6858000"/>
          </a:xfrm>
          <a:prstGeom prst="rect">
            <a:avLst/>
          </a:prstGeom>
        </p:spPr>
      </p:pic>
      <p:pic>
        <p:nvPicPr>
          <p:cNvPr id="11" name="Picture 10" descr="A picture containing indoor, table, sitting, vase&#10;&#10;Description automatically generated">
            <a:extLst>
              <a:ext uri="{FF2B5EF4-FFF2-40B4-BE49-F238E27FC236}">
                <a16:creationId xmlns:a16="http://schemas.microsoft.com/office/drawing/2014/main" id="{5DB985FB-763E-42D2-B453-D76404784DDC}"/>
              </a:ext>
            </a:extLst>
          </p:cNvPr>
          <p:cNvPicPr>
            <a:picLocks noChangeAspect="1"/>
          </p:cNvPicPr>
          <p:nvPr/>
        </p:nvPicPr>
        <p:blipFill rotWithShape="1">
          <a:blip r:embed="rId4">
            <a:extLst>
              <a:ext uri="{28A0092B-C50C-407E-A947-70E740481C1C}">
                <a14:useLocalDpi xmlns:a14="http://schemas.microsoft.com/office/drawing/2010/main" val="0"/>
              </a:ext>
            </a:extLst>
          </a:blip>
          <a:srcRect t="30810" b="17664"/>
          <a:stretch/>
        </p:blipFill>
        <p:spPr>
          <a:xfrm>
            <a:off x="0" y="1"/>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367802" y="1198153"/>
            <a:ext cx="5486400" cy="1802664"/>
          </a:xfrm>
        </p:spPr>
        <p:txBody>
          <a:bodyPr bIns="180000" anchor="b" anchorCtr="0">
            <a:normAutofit/>
          </a:bodyPr>
          <a:lstStyle/>
          <a:p>
            <a:pPr algn="ctr"/>
            <a:r>
              <a:rPr lang="en-GB" sz="3200" dirty="0"/>
              <a:t>2. The Ascension                         of Jesus into Heaven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Before He ascended into Heaven, Jesus said to His Apostles 'I will be with you until the end of time.'</a:t>
            </a:r>
          </a:p>
          <a:p>
            <a:pPr marL="0" indent="0">
              <a:buNone/>
            </a:pPr>
            <a:endParaRPr lang="en-GB" sz="2400" b="1" dirty="0">
              <a:cs typeface="Segoe UI"/>
            </a:endParaRPr>
          </a:p>
          <a:p>
            <a:pPr marL="0" indent="0">
              <a:buNone/>
            </a:pPr>
            <a:r>
              <a:rPr lang="en-GB" sz="2400" b="1" dirty="0">
                <a:cs typeface="Segoe UI"/>
              </a:rPr>
              <a:t>Jesus is with us in everything we do. We should serve Him with courage.</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94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9D9CA764-1946-47BD-9458-7243F97C248D}"/>
              </a:ext>
            </a:extLst>
          </p:cNvPr>
          <p:cNvPicPr>
            <a:picLocks noChangeAspect="1"/>
          </p:cNvPicPr>
          <p:nvPr/>
        </p:nvPicPr>
        <p:blipFill rotWithShape="1">
          <a:blip r:embed="rId3">
            <a:extLst>
              <a:ext uri="{28A0092B-C50C-407E-A947-70E740481C1C}">
                <a14:useLocalDpi xmlns:a14="http://schemas.microsoft.com/office/drawing/2010/main" val="0"/>
              </a:ext>
            </a:extLst>
          </a:blip>
          <a:srcRect t="11163" b="46082"/>
          <a:stretch/>
        </p:blipFill>
        <p:spPr>
          <a:xfrm>
            <a:off x="0" y="0"/>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62359" y="1247315"/>
            <a:ext cx="5486400" cy="1802664"/>
          </a:xfrm>
        </p:spPr>
        <p:txBody>
          <a:bodyPr bIns="180000" anchor="b" anchorCtr="0">
            <a:normAutofit/>
          </a:bodyPr>
          <a:lstStyle/>
          <a:p>
            <a:pPr algn="ctr"/>
            <a:r>
              <a:rPr lang="en-GB" sz="3200" dirty="0"/>
              <a:t>3. The Descent of the     Holy Spirit at Pentecost</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b="1" dirty="0">
                <a:cs typeface="Segoe UI"/>
              </a:rPr>
              <a:t>Jesus promised the Holy Spirit who came at Pentecost.</a:t>
            </a:r>
          </a:p>
          <a:p>
            <a:pPr marL="0" indent="0">
              <a:buNone/>
            </a:pPr>
            <a:endParaRPr lang="en-GB" b="1" dirty="0">
              <a:cs typeface="Segoe UI"/>
            </a:endParaRPr>
          </a:p>
          <a:p>
            <a:pPr marL="0" indent="0">
              <a:buNone/>
            </a:pPr>
            <a:r>
              <a:rPr lang="en-GB" b="1" dirty="0">
                <a:cs typeface="Segoe UI"/>
              </a:rPr>
              <a:t>Do we use the gifts of the Holy Spirit that were given to us at confirmation?</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391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 picture containing indoor, mirror&#10;&#10;Description generated with very high confidence">
            <a:extLst>
              <a:ext uri="{FF2B5EF4-FFF2-40B4-BE49-F238E27FC236}">
                <a16:creationId xmlns:a16="http://schemas.microsoft.com/office/drawing/2014/main" id="{D2F5CE06-5E16-4F76-AF83-F844B506E26F}"/>
              </a:ext>
            </a:extLst>
          </p:cNvPr>
          <p:cNvPicPr>
            <a:picLocks noChangeAspect="1"/>
          </p:cNvPicPr>
          <p:nvPr/>
        </p:nvPicPr>
        <p:blipFill rotWithShape="1">
          <a:blip r:embed="rId3"/>
          <a:srcRect t="15730"/>
          <a:stretch/>
        </p:blipFill>
        <p:spPr>
          <a:xfrm>
            <a:off x="-1" y="10"/>
            <a:ext cx="12192000" cy="685799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97415" y="1333347"/>
            <a:ext cx="5486400" cy="1802664"/>
          </a:xfrm>
        </p:spPr>
        <p:txBody>
          <a:bodyPr bIns="180000" anchor="b" anchorCtr="0">
            <a:normAutofit/>
          </a:bodyPr>
          <a:lstStyle/>
          <a:p>
            <a:pPr algn="ctr"/>
            <a:r>
              <a:rPr lang="en-GB" sz="3200" dirty="0"/>
              <a:t>4. The Assumption                    of Our Lady into Heaven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Jesus promised eternal life to those who follow Him. Our Lady is proof.</a:t>
            </a:r>
          </a:p>
          <a:p>
            <a:pPr marL="0" indent="0">
              <a:buNone/>
            </a:pPr>
            <a:endParaRPr lang="en-GB" sz="2400" b="1" dirty="0">
              <a:cs typeface="Segoe UI"/>
            </a:endParaRPr>
          </a:p>
          <a:p>
            <a:pPr marL="0" indent="0">
              <a:buNone/>
            </a:pPr>
            <a:r>
              <a:rPr lang="en-GB" sz="2400" b="1" dirty="0">
                <a:cs typeface="Segoe UI"/>
              </a:rPr>
              <a:t>How can we follow Her example and join Her in haven one day?</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3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g, sitting, woman, holding&#10;&#10;Description automatically generated">
            <a:extLst>
              <a:ext uri="{FF2B5EF4-FFF2-40B4-BE49-F238E27FC236}">
                <a16:creationId xmlns:a16="http://schemas.microsoft.com/office/drawing/2014/main" id="{22AA0428-1FDA-4294-AB68-6D8EE42309CB}"/>
              </a:ext>
            </a:extLst>
          </p:cNvPr>
          <p:cNvPicPr>
            <a:picLocks noChangeAspect="1"/>
          </p:cNvPicPr>
          <p:nvPr/>
        </p:nvPicPr>
        <p:blipFill rotWithShape="1">
          <a:blip r:embed="rId3">
            <a:extLst>
              <a:ext uri="{28A0092B-C50C-407E-A947-70E740481C1C}">
                <a14:useLocalDpi xmlns:a14="http://schemas.microsoft.com/office/drawing/2010/main" val="0"/>
              </a:ext>
            </a:extLst>
          </a:blip>
          <a:srcRect t="7097" b="50647"/>
          <a:stretch/>
        </p:blipFill>
        <p:spPr>
          <a:xfrm>
            <a:off x="0" y="0"/>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257189" y="1185863"/>
            <a:ext cx="5486400" cy="1802664"/>
          </a:xfrm>
        </p:spPr>
        <p:txBody>
          <a:bodyPr bIns="180000" anchor="b" anchorCtr="0">
            <a:normAutofit/>
          </a:bodyPr>
          <a:lstStyle/>
          <a:p>
            <a:pPr algn="ctr"/>
            <a:r>
              <a:rPr lang="en-GB" sz="3200" dirty="0"/>
              <a:t>5. The Coronation                        of the Blessed Virgin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b="1" dirty="0">
                <a:cs typeface="Segoe UI"/>
              </a:rPr>
              <a:t>Our Lady was crowned as Queen of Heaven and intercedes for us there.</a:t>
            </a:r>
          </a:p>
          <a:p>
            <a:pPr marL="0" indent="0">
              <a:buNone/>
            </a:pPr>
            <a:endParaRPr lang="en-GB" b="1" dirty="0">
              <a:cs typeface="Segoe UI"/>
            </a:endParaRPr>
          </a:p>
          <a:p>
            <a:pPr marL="0" indent="0">
              <a:buNone/>
            </a:pPr>
            <a:r>
              <a:rPr lang="en-GB" b="1" dirty="0">
                <a:cs typeface="Segoe UI"/>
              </a:rPr>
              <a:t>Let's entrust ourselves to Her as we follow Jesus.</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13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C591F94F-C9F3-4FBF-A4E9-F6FAE835B198}"/>
              </a:ext>
            </a:extLst>
          </p:cNvPr>
          <p:cNvPicPr>
            <a:picLocks noChangeAspect="1"/>
          </p:cNvPicPr>
          <p:nvPr/>
        </p:nvPicPr>
        <p:blipFill rotWithShape="1">
          <a:blip r:embed="rId3">
            <a:alphaModFix/>
          </a:blip>
          <a:srcRect l="13835" r="1" b="1"/>
          <a:stretch/>
        </p:blipFill>
        <p:spPr>
          <a:xfrm>
            <a:off x="-305" y="-1"/>
            <a:ext cx="6423053" cy="6858001"/>
          </a:xfrm>
          <a:prstGeom prst="rect">
            <a:avLst/>
          </a:prstGeom>
        </p:spPr>
      </p:pic>
      <p:pic>
        <p:nvPicPr>
          <p:cNvPr id="11" name="Picture 1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258909" y="756744"/>
            <a:ext cx="5707119" cy="6116891"/>
          </a:xfrm>
        </p:spPr>
        <p:txBody>
          <a:bodyPr anchor="t">
            <a:noAutofit/>
          </a:bodyPr>
          <a:lstStyle/>
          <a:p>
            <a:pPr algn="l">
              <a:lnSpc>
                <a:spcPct val="120000"/>
              </a:lnSpc>
            </a:pPr>
            <a:r>
              <a:rPr lang="en-US" sz="2400" dirty="0">
                <a:latin typeface="+mn-lt"/>
                <a:ea typeface="+mj-lt"/>
                <a:cs typeface="+mj-lt"/>
              </a:rPr>
              <a:t>The Most Holy Rosary of the Blessed Virgin Mary is a method of prayer that was </a:t>
            </a:r>
            <a:r>
              <a:rPr lang="en-US" sz="2400" b="1" dirty="0">
                <a:latin typeface="+mn-lt"/>
                <a:ea typeface="+mj-lt"/>
                <a:cs typeface="+mj-lt"/>
              </a:rPr>
              <a:t>given to the Church by Our Lady herself </a:t>
            </a:r>
            <a:r>
              <a:rPr lang="en-US" sz="2400" dirty="0">
                <a:latin typeface="+mn-lt"/>
                <a:ea typeface="+mj-lt"/>
                <a:cs typeface="+mj-lt"/>
              </a:rPr>
              <a:t>and that has been reinforced by her in every approved apparition. Although comprised of the </a:t>
            </a:r>
            <a:r>
              <a:rPr lang="en-US" sz="2400" b="1" dirty="0">
                <a:latin typeface="+mn-lt"/>
                <a:ea typeface="+mj-lt"/>
                <a:cs typeface="+mj-lt"/>
              </a:rPr>
              <a:t>vocal prayers</a:t>
            </a:r>
            <a:r>
              <a:rPr lang="en-US" sz="2400" dirty="0">
                <a:latin typeface="+mn-lt"/>
                <a:ea typeface="+mj-lt"/>
                <a:cs typeface="+mj-lt"/>
              </a:rPr>
              <a:t>, Our Father, Hail Mary and Glory Be, the Rosary is primarily a means to </a:t>
            </a:r>
            <a:r>
              <a:rPr lang="en-US" sz="2400" b="1" dirty="0">
                <a:latin typeface="+mn-lt"/>
                <a:ea typeface="+mj-lt"/>
                <a:cs typeface="+mj-lt"/>
              </a:rPr>
              <a:t>meditate</a:t>
            </a:r>
            <a:r>
              <a:rPr lang="en-US" sz="2400" dirty="0">
                <a:latin typeface="+mn-lt"/>
                <a:ea typeface="+mj-lt"/>
                <a:cs typeface="+mj-lt"/>
              </a:rPr>
              <a:t> on the </a:t>
            </a:r>
            <a:r>
              <a:rPr lang="en-US" sz="2400" b="1" dirty="0">
                <a:latin typeface="+mn-lt"/>
                <a:ea typeface="+mj-lt"/>
                <a:cs typeface="+mj-lt"/>
              </a:rPr>
              <a:t>mysteries </a:t>
            </a:r>
            <a:r>
              <a:rPr lang="en-US" sz="2400" dirty="0">
                <a:latin typeface="+mn-lt"/>
                <a:ea typeface="+mj-lt"/>
                <a:cs typeface="+mj-lt"/>
              </a:rPr>
              <a:t>and events of the life of Jesus and Mary. Whilst praying the </a:t>
            </a:r>
            <a:r>
              <a:rPr lang="en-US" sz="2400" b="1" dirty="0">
                <a:latin typeface="+mn-lt"/>
                <a:ea typeface="+mj-lt"/>
                <a:cs typeface="+mj-lt"/>
              </a:rPr>
              <a:t>vocal prayers</a:t>
            </a:r>
            <a:r>
              <a:rPr lang="en-US" sz="2400" dirty="0">
                <a:latin typeface="+mn-lt"/>
                <a:ea typeface="+mj-lt"/>
                <a:cs typeface="+mj-lt"/>
              </a:rPr>
              <a:t> we enter into </a:t>
            </a:r>
            <a:r>
              <a:rPr lang="en-US" sz="2400" b="1" dirty="0">
                <a:latin typeface="+mn-lt"/>
                <a:ea typeface="+mj-lt"/>
                <a:cs typeface="+mj-lt"/>
              </a:rPr>
              <a:t>mental prayer</a:t>
            </a:r>
            <a:r>
              <a:rPr lang="en-US" sz="2400" dirty="0">
                <a:latin typeface="+mn-lt"/>
                <a:ea typeface="+mj-lt"/>
                <a:cs typeface="+mj-lt"/>
              </a:rPr>
              <a:t> as we focus on each scene from the life of Christ.</a:t>
            </a:r>
            <a:endParaRPr lang="en-US" sz="2400" dirty="0">
              <a:latin typeface="+mn-lt"/>
              <a:cs typeface="Calibri Light"/>
            </a:endParaRPr>
          </a:p>
        </p:txBody>
      </p:sp>
      <p:sp>
        <p:nvSpPr>
          <p:cNvPr id="3" name="Subtitle 2"/>
          <p:cNvSpPr>
            <a:spLocks noGrp="1"/>
          </p:cNvSpPr>
          <p:nvPr>
            <p:ph type="subTitle" idx="1"/>
          </p:nvPr>
        </p:nvSpPr>
        <p:spPr>
          <a:xfrm>
            <a:off x="6258909" y="160239"/>
            <a:ext cx="5344512" cy="596504"/>
          </a:xfrm>
        </p:spPr>
        <p:txBody>
          <a:bodyPr anchor="b">
            <a:normAutofit/>
          </a:bodyPr>
          <a:lstStyle/>
          <a:p>
            <a:pPr algn="l"/>
            <a:r>
              <a:rPr lang="en-US" sz="3600" b="1" dirty="0">
                <a:solidFill>
                  <a:srgbClr val="000000"/>
                </a:solidFill>
                <a:latin typeface="Segoe UI Semibold" panose="020B0702040204020203" pitchFamily="34" charset="0"/>
                <a:cs typeface="Segoe UI Semibold" panose="020B0702040204020203" pitchFamily="34" charset="0"/>
              </a:rPr>
              <a:t>Introduction</a:t>
            </a:r>
          </a:p>
        </p:txBody>
      </p:sp>
      <p:cxnSp>
        <p:nvCxnSpPr>
          <p:cNvPr id="6" name="Straight Connector 5">
            <a:extLst>
              <a:ext uri="{FF2B5EF4-FFF2-40B4-BE49-F238E27FC236}">
                <a16:creationId xmlns:a16="http://schemas.microsoft.com/office/drawing/2014/main" id="{7B96A3CE-963E-4515-80FE-16196539F714}"/>
              </a:ext>
            </a:extLst>
          </p:cNvPr>
          <p:cNvCxnSpPr>
            <a:cxnSpLocks/>
          </p:cNvCxnSpPr>
          <p:nvPr/>
        </p:nvCxnSpPr>
        <p:spPr>
          <a:xfrm>
            <a:off x="7015654" y="756743"/>
            <a:ext cx="13085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73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B8E73-C6C3-4308-B1F7-21F565622CBF}"/>
              </a:ext>
            </a:extLst>
          </p:cNvPr>
          <p:cNvSpPr>
            <a:spLocks noGrp="1"/>
          </p:cNvSpPr>
          <p:nvPr>
            <p:ph idx="1"/>
          </p:nvPr>
        </p:nvSpPr>
        <p:spPr>
          <a:xfrm>
            <a:off x="505156" y="504497"/>
            <a:ext cx="6586489" cy="5259247"/>
          </a:xfrm>
        </p:spPr>
        <p:txBody>
          <a:bodyPr vert="horz" lIns="91440" tIns="45720" rIns="91440" bIns="45720" rtlCol="0" anchor="t">
            <a:noAutofit/>
          </a:bodyPr>
          <a:lstStyle/>
          <a:p>
            <a:pPr marL="0" indent="0">
              <a:lnSpc>
                <a:spcPct val="120000"/>
              </a:lnSpc>
              <a:buNone/>
            </a:pPr>
            <a:r>
              <a:rPr lang="en-US" sz="3200" dirty="0">
                <a:ea typeface="+mn-lt"/>
                <a:cs typeface="+mn-lt"/>
              </a:rPr>
              <a:t>Rosary beads are used to help us focus and keep our place.</a:t>
            </a:r>
            <a:endParaRPr lang="en-US" sz="3200" dirty="0">
              <a:cs typeface="Calibri" panose="020F0502020204030204"/>
            </a:endParaRPr>
          </a:p>
          <a:p>
            <a:pPr marL="0" indent="0">
              <a:lnSpc>
                <a:spcPct val="120000"/>
              </a:lnSpc>
              <a:buNone/>
            </a:pPr>
            <a:endParaRPr lang="en-US" sz="3200" dirty="0">
              <a:ea typeface="+mn-lt"/>
              <a:cs typeface="+mn-lt"/>
            </a:endParaRPr>
          </a:p>
          <a:p>
            <a:pPr marL="0" indent="0">
              <a:lnSpc>
                <a:spcPct val="120000"/>
              </a:lnSpc>
              <a:buNone/>
            </a:pPr>
            <a:r>
              <a:rPr lang="en-US" sz="3200" dirty="0">
                <a:ea typeface="+mn-lt"/>
                <a:cs typeface="+mn-lt"/>
              </a:rPr>
              <a:t>See the picture to understand the geography of the beads and the prayers associated with each one. The initial three ‘Hail Mary’ beads are for an increase in the virtues of Faith, Hope and Charity.</a:t>
            </a:r>
            <a:endParaRPr lang="en-US" sz="3200" dirty="0">
              <a:cs typeface="Calibri" panose="020F0502020204030204"/>
            </a:endParaRPr>
          </a:p>
          <a:p>
            <a:pPr>
              <a:lnSpc>
                <a:spcPct val="120000"/>
              </a:lnSpc>
            </a:pPr>
            <a:endParaRPr lang="en-US" sz="3200" dirty="0">
              <a:cs typeface="Calibri" panose="020F0502020204030204"/>
            </a:endParaRPr>
          </a:p>
        </p:txBody>
      </p:sp>
      <p:pic>
        <p:nvPicPr>
          <p:cNvPr id="7" name="Picture 7" descr="A close up of a map&#10;&#10;Description generated with high confidence">
            <a:extLst>
              <a:ext uri="{FF2B5EF4-FFF2-40B4-BE49-F238E27FC236}">
                <a16:creationId xmlns:a16="http://schemas.microsoft.com/office/drawing/2014/main" id="{61C81D8B-7EEF-4A55-8D6A-CC37DDAF7BFB}"/>
              </a:ext>
            </a:extLst>
          </p:cNvPr>
          <p:cNvPicPr>
            <a:picLocks noChangeAspect="1"/>
          </p:cNvPicPr>
          <p:nvPr/>
        </p:nvPicPr>
        <p:blipFill rotWithShape="1">
          <a:blip r:embed="rId2"/>
          <a:srcRect r="-2" b="6055"/>
          <a:stretch/>
        </p:blipFill>
        <p:spPr>
          <a:xfrm>
            <a:off x="7556408" y="10"/>
            <a:ext cx="4635591" cy="6857990"/>
          </a:xfrm>
          <a:prstGeom prst="rect">
            <a:avLst/>
          </a:prstGeom>
          <a:effectLst/>
        </p:spPr>
      </p:pic>
    </p:spTree>
    <p:extLst>
      <p:ext uri="{BB962C8B-B14F-4D97-AF65-F5344CB8AC3E}">
        <p14:creationId xmlns:p14="http://schemas.microsoft.com/office/powerpoint/2010/main" val="359978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picture containing indoor, wall, table&#10;&#10;Description generated with high confidence">
            <a:hlinkClick r:id="rId3" action="ppaction://hlinksldjump"/>
            <a:extLst>
              <a:ext uri="{FF2B5EF4-FFF2-40B4-BE49-F238E27FC236}">
                <a16:creationId xmlns:a16="http://schemas.microsoft.com/office/drawing/2014/main" id="{D018F5A8-2A0D-477B-822A-8F9788206E79}"/>
              </a:ext>
            </a:extLst>
          </p:cNvPr>
          <p:cNvPicPr>
            <a:picLocks noChangeAspect="1"/>
          </p:cNvPicPr>
          <p:nvPr/>
        </p:nvPicPr>
        <p:blipFill rotWithShape="1">
          <a:blip r:embed="rId4"/>
          <a:srcRect l="16968" r="16282"/>
          <a:stretch/>
        </p:blipFill>
        <p:spPr>
          <a:xfrm>
            <a:off x="3793813" y="456797"/>
            <a:ext cx="4915193" cy="4915195"/>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6" descr="A picture containing text, book, man&#10;&#10;Description generated with high confidence">
            <a:hlinkClick r:id="rId5" action="ppaction://hlinksldjump"/>
            <a:extLst>
              <a:ext uri="{FF2B5EF4-FFF2-40B4-BE49-F238E27FC236}">
                <a16:creationId xmlns:a16="http://schemas.microsoft.com/office/drawing/2014/main" id="{E92C66BC-42AC-4F83-B14A-8B8818B45104}"/>
              </a:ext>
            </a:extLst>
          </p:cNvPr>
          <p:cNvPicPr>
            <a:picLocks noChangeAspect="1"/>
          </p:cNvPicPr>
          <p:nvPr/>
        </p:nvPicPr>
        <p:blipFill rotWithShape="1">
          <a:blip r:embed="rId6"/>
          <a:srcRect l="7565" r="14099" b="-3"/>
          <a:stretch/>
        </p:blipFill>
        <p:spPr>
          <a:xfrm>
            <a:off x="1328988" y="1507726"/>
            <a:ext cx="2748887" cy="3113861"/>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 name="Picture 4" descr="A picture containing cat, ground, outdoor, sitting&#10;&#10;Description generated with high confidence">
            <a:hlinkClick r:id="rId7" action="ppaction://hlinksldjump"/>
            <a:extLst>
              <a:ext uri="{FF2B5EF4-FFF2-40B4-BE49-F238E27FC236}">
                <a16:creationId xmlns:a16="http://schemas.microsoft.com/office/drawing/2014/main" id="{4A5AB264-525E-4A33-B521-39385C99D1F9}"/>
              </a:ext>
            </a:extLst>
          </p:cNvPr>
          <p:cNvPicPr>
            <a:picLocks noChangeAspect="1"/>
          </p:cNvPicPr>
          <p:nvPr/>
        </p:nvPicPr>
        <p:blipFill rotWithShape="1">
          <a:blip r:embed="rId8"/>
          <a:srcRect l="16877" r="13324" b="-3"/>
          <a:stretch/>
        </p:blipFill>
        <p:spPr>
          <a:xfrm>
            <a:off x="8424122" y="1507726"/>
            <a:ext cx="2735979" cy="3113861"/>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10" name="TextBox 9">
            <a:extLst>
              <a:ext uri="{FF2B5EF4-FFF2-40B4-BE49-F238E27FC236}">
                <a16:creationId xmlns:a16="http://schemas.microsoft.com/office/drawing/2014/main" id="{EEBB0AE5-33CC-4599-AD8E-826E520E9452}"/>
              </a:ext>
            </a:extLst>
          </p:cNvPr>
          <p:cNvSpPr txBox="1"/>
          <p:nvPr/>
        </p:nvSpPr>
        <p:spPr>
          <a:xfrm>
            <a:off x="1342552" y="4960101"/>
            <a:ext cx="272175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Segoe UI Black" panose="020B0A02040204020203" pitchFamily="34" charset="0"/>
                <a:ea typeface="Segoe UI Black" panose="020B0A02040204020203" pitchFamily="34" charset="0"/>
                <a:cs typeface="Calibri"/>
              </a:rPr>
              <a:t>Sorrowful Mysteries</a:t>
            </a:r>
            <a:endParaRPr lang="en-US" dirty="0">
              <a:latin typeface="Segoe UI Black" panose="020B0A02040204020203" pitchFamily="34" charset="0"/>
              <a:ea typeface="Segoe UI Black" panose="020B0A02040204020203" pitchFamily="34" charset="0"/>
            </a:endParaRPr>
          </a:p>
          <a:p>
            <a:endParaRPr lang="en-US" sz="2800" b="1" dirty="0">
              <a:latin typeface="Segoe UI Black" panose="020B0A02040204020203" pitchFamily="34" charset="0"/>
              <a:ea typeface="Segoe UI Black" panose="020B0A02040204020203" pitchFamily="34" charset="0"/>
              <a:cs typeface="Calibri"/>
            </a:endParaRPr>
          </a:p>
        </p:txBody>
      </p:sp>
      <p:sp>
        <p:nvSpPr>
          <p:cNvPr id="11" name="TextBox 10">
            <a:extLst>
              <a:ext uri="{FF2B5EF4-FFF2-40B4-BE49-F238E27FC236}">
                <a16:creationId xmlns:a16="http://schemas.microsoft.com/office/drawing/2014/main" id="{3029B313-F91E-4E3F-9872-BFA91D861782}"/>
              </a:ext>
            </a:extLst>
          </p:cNvPr>
          <p:cNvSpPr txBox="1"/>
          <p:nvPr/>
        </p:nvSpPr>
        <p:spPr>
          <a:xfrm>
            <a:off x="4853987" y="5473005"/>
            <a:ext cx="304274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j-lt"/>
                <a:cs typeface="Calibri"/>
              </a:rPr>
              <a:t>Glorious Mysteries</a:t>
            </a:r>
            <a:endParaRPr lang="en-US" dirty="0">
              <a:latin typeface="+mj-lt"/>
            </a:endParaRPr>
          </a:p>
          <a:p>
            <a:endParaRPr lang="en-US" sz="2800" b="1" dirty="0">
              <a:latin typeface="+mj-lt"/>
              <a:cs typeface="Calibri"/>
            </a:endParaRPr>
          </a:p>
        </p:txBody>
      </p:sp>
      <p:sp>
        <p:nvSpPr>
          <p:cNvPr id="12" name="TextBox 11">
            <a:extLst>
              <a:ext uri="{FF2B5EF4-FFF2-40B4-BE49-F238E27FC236}">
                <a16:creationId xmlns:a16="http://schemas.microsoft.com/office/drawing/2014/main" id="{685535B9-1B34-45AB-B67C-C90F1E69C903}"/>
              </a:ext>
            </a:extLst>
          </p:cNvPr>
          <p:cNvSpPr txBox="1"/>
          <p:nvPr/>
        </p:nvSpPr>
        <p:spPr>
          <a:xfrm>
            <a:off x="8686243" y="4960101"/>
            <a:ext cx="221173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j-lt"/>
                <a:cs typeface="Calibri"/>
              </a:rPr>
              <a:t>Joyful</a:t>
            </a:r>
            <a:endParaRPr lang="en-US" dirty="0">
              <a:latin typeface="+mj-lt"/>
              <a:cs typeface="Calibri"/>
            </a:endParaRPr>
          </a:p>
          <a:p>
            <a:pPr algn="ctr"/>
            <a:r>
              <a:rPr lang="en-US" sz="2800" b="1" dirty="0">
                <a:latin typeface="+mj-lt"/>
                <a:cs typeface="Calibri"/>
              </a:rPr>
              <a:t>Mysteries</a:t>
            </a:r>
            <a:endParaRPr lang="en-US" dirty="0">
              <a:latin typeface="+mj-lt"/>
              <a:cs typeface="Calibri"/>
            </a:endParaRPr>
          </a:p>
          <a:p>
            <a:endParaRPr lang="en-US" sz="2800" b="1" dirty="0">
              <a:latin typeface="+mj-lt"/>
              <a:cs typeface="Calibri"/>
            </a:endParaRPr>
          </a:p>
        </p:txBody>
      </p:sp>
    </p:spTree>
    <p:extLst>
      <p:ext uri="{BB962C8B-B14F-4D97-AF65-F5344CB8AC3E}">
        <p14:creationId xmlns:p14="http://schemas.microsoft.com/office/powerpoint/2010/main" val="360338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 picture containing cat, ground, outdoor, sitting&#10;&#10;Description generated with high confidence">
            <a:extLst>
              <a:ext uri="{FF2B5EF4-FFF2-40B4-BE49-F238E27FC236}">
                <a16:creationId xmlns:a16="http://schemas.microsoft.com/office/drawing/2014/main" id="{642EEA07-B060-4B84-A2BA-E94F790DFB25}"/>
              </a:ext>
            </a:extLst>
          </p:cNvPr>
          <p:cNvPicPr>
            <a:picLocks noChangeAspect="1"/>
          </p:cNvPicPr>
          <p:nvPr/>
        </p:nvPicPr>
        <p:blipFill rotWithShape="1">
          <a:blip r:embed="rId3"/>
          <a:srcRect t="9155" b="19867"/>
          <a:stretch/>
        </p:blipFill>
        <p:spPr>
          <a:xfrm>
            <a:off x="-78828" y="-11422"/>
            <a:ext cx="12270828" cy="6869422"/>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160682" y="1185863"/>
            <a:ext cx="5486400" cy="1802664"/>
          </a:xfrm>
        </p:spPr>
        <p:txBody>
          <a:bodyPr bIns="180000" anchor="b" anchorCtr="0">
            <a:normAutofit/>
          </a:bodyPr>
          <a:lstStyle/>
          <a:p>
            <a:pPr algn="ctr"/>
            <a:r>
              <a:rPr lang="en-GB" sz="3200" dirty="0"/>
              <a:t>1. The Annunciation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sz="2400" dirty="0"/>
              <a:t>Things to meditate on:</a:t>
            </a:r>
            <a:endParaRPr lang="en-GB" sz="2400" dirty="0">
              <a:cs typeface="Segoe UI"/>
            </a:endParaRPr>
          </a:p>
          <a:p>
            <a:pPr marL="0" indent="0">
              <a:buNone/>
            </a:pPr>
            <a:r>
              <a:rPr lang="en-GB" sz="2400" b="1" dirty="0">
                <a:cs typeface="Segoe UI"/>
              </a:rPr>
              <a:t>Mary said Yes to God. How can I say Yes to God.</a:t>
            </a:r>
          </a:p>
          <a:p>
            <a:pPr marL="0" indent="0">
              <a:buNone/>
            </a:pPr>
            <a:endParaRPr lang="en-GB" sz="2400" b="1" dirty="0">
              <a:cs typeface="Segoe UI"/>
            </a:endParaRPr>
          </a:p>
          <a:p>
            <a:pPr marL="0" indent="0">
              <a:buNone/>
            </a:pPr>
            <a:r>
              <a:rPr lang="en-GB" sz="2400" b="1" dirty="0">
                <a:cs typeface="Segoe UI"/>
              </a:rPr>
              <a:t>Jesus was present in Mary's womb. Jesus is present in my heart when I receive Him in Holy Communion</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194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4C10AB-FA0F-4715-A1AE-3DFCB2E780FB}"/>
              </a:ext>
            </a:extLst>
          </p:cNvPr>
          <p:cNvSpPr/>
          <p:nvPr/>
        </p:nvSpPr>
        <p:spPr>
          <a:xfrm>
            <a:off x="0" y="-1"/>
            <a:ext cx="2854712" cy="68579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4">
            <a:extLst>
              <a:ext uri="{FF2B5EF4-FFF2-40B4-BE49-F238E27FC236}">
                <a16:creationId xmlns:a16="http://schemas.microsoft.com/office/drawing/2014/main" id="{C9751AF6-9FFE-4E60-838F-2E9AD96D97EF}"/>
              </a:ext>
            </a:extLst>
          </p:cNvPr>
          <p:cNvPicPr>
            <a:picLocks noChangeAspect="1"/>
          </p:cNvPicPr>
          <p:nvPr/>
        </p:nvPicPr>
        <p:blipFill rotWithShape="1">
          <a:blip r:embed="rId3">
            <a:extLst>
              <a:ext uri="{28A0092B-C50C-407E-A947-70E740481C1C}">
                <a14:useLocalDpi xmlns:a14="http://schemas.microsoft.com/office/drawing/2010/main" val="0"/>
              </a:ext>
            </a:extLst>
          </a:blip>
          <a:srcRect l="-1421" t="9625" r="15115" b="54280"/>
          <a:stretch/>
        </p:blipFill>
        <p:spPr>
          <a:xfrm>
            <a:off x="1" y="-1"/>
            <a:ext cx="12192000" cy="6858001"/>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160682" y="1185863"/>
            <a:ext cx="5486400" cy="1802664"/>
          </a:xfrm>
        </p:spPr>
        <p:txBody>
          <a:bodyPr bIns="180000" anchor="b" anchorCtr="0">
            <a:normAutofit/>
          </a:bodyPr>
          <a:lstStyle/>
          <a:p>
            <a:pPr algn="ctr"/>
            <a:r>
              <a:rPr lang="en-GB" sz="3200" dirty="0"/>
              <a:t>2. The Visitation</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St John leapt for joy when he recognised the presence of Jesus. Do we recognise Jesus' presence?</a:t>
            </a:r>
          </a:p>
          <a:p>
            <a:pPr marL="0" indent="0">
              <a:buNone/>
            </a:pPr>
            <a:endParaRPr lang="en-GB" sz="2400" b="1" dirty="0">
              <a:cs typeface="Segoe UI"/>
            </a:endParaRPr>
          </a:p>
          <a:p>
            <a:pPr marL="0" indent="0">
              <a:buNone/>
            </a:pPr>
            <a:r>
              <a:rPr lang="en-GB" sz="2400" b="1" dirty="0">
                <a:cs typeface="Segoe UI"/>
              </a:rPr>
              <a:t>Mary sang a song of thanksgiving. What do I want to thank Him for?</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85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A8639AE-2086-4188-91B6-B69BA99BC4B4}"/>
              </a:ext>
            </a:extLst>
          </p:cNvPr>
          <p:cNvPicPr>
            <a:picLocks noChangeAspect="1"/>
          </p:cNvPicPr>
          <p:nvPr/>
        </p:nvPicPr>
        <p:blipFill rotWithShape="1">
          <a:blip r:embed="rId3">
            <a:extLst>
              <a:ext uri="{28A0092B-C50C-407E-A947-70E740481C1C}">
                <a14:useLocalDpi xmlns:a14="http://schemas.microsoft.com/office/drawing/2010/main" val="0"/>
              </a:ext>
            </a:extLst>
          </a:blip>
          <a:srcRect t="6328" b="23132"/>
          <a:stretch/>
        </p:blipFill>
        <p:spPr>
          <a:xfrm>
            <a:off x="0" y="0"/>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160682" y="1185863"/>
            <a:ext cx="5486400" cy="1802664"/>
          </a:xfrm>
        </p:spPr>
        <p:txBody>
          <a:bodyPr bIns="180000" anchor="b" anchorCtr="0">
            <a:normAutofit/>
          </a:bodyPr>
          <a:lstStyle/>
          <a:p>
            <a:pPr algn="ctr"/>
            <a:r>
              <a:rPr lang="en-GB" sz="3200" dirty="0"/>
              <a:t>3. The Nativity</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Jesus left the glory of Heaven to enter our humanity. </a:t>
            </a:r>
          </a:p>
          <a:p>
            <a:pPr marL="0" indent="0">
              <a:buNone/>
            </a:pPr>
            <a:endParaRPr lang="en-GB" sz="2400" b="1" dirty="0">
              <a:cs typeface="Segoe UI"/>
            </a:endParaRPr>
          </a:p>
          <a:p>
            <a:pPr marL="0" indent="0">
              <a:buNone/>
            </a:pPr>
            <a:r>
              <a:rPr lang="en-GB" sz="2400" b="1" dirty="0">
                <a:cs typeface="Segoe UI"/>
              </a:rPr>
              <a:t>Jesus came as a helpless baby. God can do amazing things through us even though we are weak.</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4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5F316-9810-473A-AA73-112193E603C6}"/>
              </a:ext>
            </a:extLst>
          </p:cNvPr>
          <p:cNvPicPr>
            <a:picLocks noChangeAspect="1"/>
          </p:cNvPicPr>
          <p:nvPr/>
        </p:nvPicPr>
        <p:blipFill rotWithShape="1">
          <a:blip r:embed="rId3">
            <a:extLst>
              <a:ext uri="{28A0092B-C50C-407E-A947-70E740481C1C}">
                <a14:useLocalDpi xmlns:a14="http://schemas.microsoft.com/office/drawing/2010/main" val="0"/>
              </a:ext>
            </a:extLst>
          </a:blip>
          <a:srcRect t="18559" r="20596" b="43426"/>
          <a:stretch/>
        </p:blipFill>
        <p:spPr>
          <a:xfrm>
            <a:off x="0" y="0"/>
            <a:ext cx="12192000"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908" y="1333347"/>
            <a:ext cx="5486400" cy="1802664"/>
          </a:xfrm>
        </p:spPr>
        <p:txBody>
          <a:bodyPr bIns="180000" anchor="b" anchorCtr="0">
            <a:normAutofit/>
          </a:bodyPr>
          <a:lstStyle/>
          <a:p>
            <a:pPr algn="ctr"/>
            <a:r>
              <a:rPr lang="en-GB" sz="3200" dirty="0"/>
              <a:t>4. The Presentation           of Jesus in the Temple</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sz="2400" b="1" dirty="0">
                <a:cs typeface="Segoe UI"/>
              </a:rPr>
              <a:t>Mary and Joseph were quick to take Jesus to the Temple to give thanks. </a:t>
            </a:r>
          </a:p>
          <a:p>
            <a:pPr marL="0" indent="0">
              <a:buNone/>
            </a:pPr>
            <a:endParaRPr lang="en-GB" sz="2400" b="1" dirty="0">
              <a:cs typeface="Segoe UI"/>
            </a:endParaRPr>
          </a:p>
          <a:p>
            <a:pPr marL="0" indent="0">
              <a:buNone/>
            </a:pPr>
            <a:r>
              <a:rPr lang="en-GB" sz="2400" b="1" dirty="0">
                <a:cs typeface="Segoe UI"/>
              </a:rPr>
              <a:t>Am I always ready to show my love of God by going to Church and receiving the Sacraments?</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503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A group of people wearing costumes&#10;&#10;Description generated with very high confidence">
            <a:extLst>
              <a:ext uri="{FF2B5EF4-FFF2-40B4-BE49-F238E27FC236}">
                <a16:creationId xmlns:a16="http://schemas.microsoft.com/office/drawing/2014/main" id="{D5719F8B-71DE-4E66-B2C2-52903C1AB9FA}"/>
              </a:ext>
            </a:extLst>
          </p:cNvPr>
          <p:cNvPicPr>
            <a:picLocks noChangeAspect="1"/>
          </p:cNvPicPr>
          <p:nvPr/>
        </p:nvPicPr>
        <p:blipFill rotWithShape="1">
          <a:blip r:embed="rId3"/>
          <a:srcRect t="10170" r="18635" b="28806"/>
          <a:stretch/>
        </p:blipFill>
        <p:spPr>
          <a:xfrm>
            <a:off x="-1" y="1"/>
            <a:ext cx="12192001" cy="6858000"/>
          </a:xfrm>
          <a:prstGeom prst="rect">
            <a:avLst/>
          </a:prstGeom>
        </p:spPr>
      </p:pic>
      <p:sp>
        <p:nvSpPr>
          <p:cNvPr id="5" name="Oval 4">
            <a:extLst>
              <a:ext uri="{FF2B5EF4-FFF2-40B4-BE49-F238E27FC236}">
                <a16:creationId xmlns:a16="http://schemas.microsoft.com/office/drawing/2014/main" id="{B58C8075-4CD6-4F98-BE63-F6FEF93D1902}"/>
              </a:ext>
            </a:extLst>
          </p:cNvPr>
          <p:cNvSpPr/>
          <p:nvPr/>
        </p:nvSpPr>
        <p:spPr>
          <a:xfrm>
            <a:off x="-477482" y="1185863"/>
            <a:ext cx="6120000" cy="6120000"/>
          </a:xfrm>
          <a:prstGeom prst="ellipse">
            <a:avLst/>
          </a:prstGeom>
          <a:solidFill>
            <a:srgbClr val="FFFFFF">
              <a:alpha val="74902"/>
            </a:srgbClr>
          </a:solidFill>
          <a:ln w="254000" cmpd="thinThick">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93D452-961F-4D12-AD06-7F50E6BC1DD5}"/>
              </a:ext>
            </a:extLst>
          </p:cNvPr>
          <p:cNvSpPr>
            <a:spLocks noGrp="1"/>
          </p:cNvSpPr>
          <p:nvPr>
            <p:ph type="title"/>
          </p:nvPr>
        </p:nvSpPr>
        <p:spPr>
          <a:xfrm>
            <a:off x="-615424" y="1026088"/>
            <a:ext cx="6653980" cy="1802664"/>
          </a:xfrm>
        </p:spPr>
        <p:txBody>
          <a:bodyPr bIns="180000" anchor="b" anchorCtr="0">
            <a:normAutofit/>
          </a:bodyPr>
          <a:lstStyle/>
          <a:p>
            <a:pPr algn="ctr"/>
            <a:r>
              <a:rPr lang="en-GB" sz="3200"/>
              <a:t>5. The Finding of</a:t>
            </a:r>
            <a:br>
              <a:rPr lang="en-GB" sz="3200" dirty="0"/>
            </a:br>
            <a:r>
              <a:rPr lang="en-GB" sz="3200"/>
              <a:t> Jesus in the </a:t>
            </a:r>
            <a:r>
              <a:rPr lang="en-GB" sz="3200" dirty="0"/>
              <a:t>Temple</a:t>
            </a:r>
          </a:p>
        </p:txBody>
      </p:sp>
      <p:sp>
        <p:nvSpPr>
          <p:cNvPr id="3" name="Content Placeholder 2">
            <a:extLst>
              <a:ext uri="{FF2B5EF4-FFF2-40B4-BE49-F238E27FC236}">
                <a16:creationId xmlns:a16="http://schemas.microsoft.com/office/drawing/2014/main" id="{C142488D-157C-4B58-BA73-EE4D92E26446}"/>
              </a:ext>
            </a:extLst>
          </p:cNvPr>
          <p:cNvSpPr>
            <a:spLocks noGrp="1"/>
          </p:cNvSpPr>
          <p:nvPr>
            <p:ph idx="1"/>
          </p:nvPr>
        </p:nvSpPr>
        <p:spPr>
          <a:xfrm>
            <a:off x="200722" y="3144645"/>
            <a:ext cx="5285678" cy="3713355"/>
          </a:xfrm>
        </p:spPr>
        <p:txBody>
          <a:bodyPr vert="horz" lIns="91440" tIns="45720" rIns="91440" bIns="45720" rtlCol="0" anchor="t">
            <a:normAutofit/>
          </a:bodyPr>
          <a:lstStyle/>
          <a:p>
            <a:pPr marL="0" indent="0">
              <a:buNone/>
            </a:pPr>
            <a:r>
              <a:rPr lang="en-GB" dirty="0"/>
              <a:t>Things to meditate on:</a:t>
            </a:r>
          </a:p>
          <a:p>
            <a:pPr marL="0" indent="0">
              <a:buNone/>
            </a:pPr>
            <a:r>
              <a:rPr lang="en-GB" dirty="0">
                <a:cs typeface="Segoe UI"/>
              </a:rPr>
              <a:t>Je</a:t>
            </a:r>
            <a:r>
              <a:rPr lang="en-GB" sz="2400" b="1" dirty="0">
                <a:cs typeface="Segoe UI"/>
              </a:rPr>
              <a:t>sus was found in His Father's House. Can we be found doing God's work?</a:t>
            </a:r>
          </a:p>
          <a:p>
            <a:pPr marL="0" indent="0">
              <a:buNone/>
            </a:pPr>
            <a:endParaRPr lang="en-GB" sz="2400" b="1" dirty="0">
              <a:cs typeface="Segoe UI"/>
            </a:endParaRPr>
          </a:p>
          <a:p>
            <a:pPr marL="0" indent="0">
              <a:buNone/>
            </a:pPr>
            <a:r>
              <a:rPr lang="en-GB" sz="2400" b="1" dirty="0">
                <a:cs typeface="Segoe UI"/>
              </a:rPr>
              <a:t>We can pray that all people find Jesus in the Temple of the Church</a:t>
            </a:r>
          </a:p>
        </p:txBody>
      </p:sp>
      <p:cxnSp>
        <p:nvCxnSpPr>
          <p:cNvPr id="7" name="Straight Connector 6">
            <a:extLst>
              <a:ext uri="{FF2B5EF4-FFF2-40B4-BE49-F238E27FC236}">
                <a16:creationId xmlns:a16="http://schemas.microsoft.com/office/drawing/2014/main" id="{9A799CD9-0BE2-4AFF-98ED-5763E1FC80F2}"/>
              </a:ext>
            </a:extLst>
          </p:cNvPr>
          <p:cNvCxnSpPr/>
          <p:nvPr/>
        </p:nvCxnSpPr>
        <p:spPr>
          <a:xfrm>
            <a:off x="1155162" y="2988527"/>
            <a:ext cx="2854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0989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a:majorFont>
        <a:latin typeface="Segoe UI Black"/>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2487</TotalTime>
  <Words>502</Words>
  <Application>Microsoft Office PowerPoint</Application>
  <PresentationFormat>Widescreen</PresentationFormat>
  <Paragraphs>90</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The Holy Rosary</vt:lpstr>
      <vt:lpstr>The Most Holy Rosary of the Blessed Virgin Mary is a method of prayer that was given to the Church by Our Lady herself and that has been reinforced by her in every approved apparition. Although comprised of the vocal prayers, Our Father, Hail Mary and Glory Be, the Rosary is primarily a means to meditate on the mysteries and events of the life of Jesus and Mary. Whilst praying the vocal prayers we enter into mental prayer as we focus on each scene from the life of Christ.</vt:lpstr>
      <vt:lpstr>PowerPoint Presentation</vt:lpstr>
      <vt:lpstr>PowerPoint Presentation</vt:lpstr>
      <vt:lpstr>1. The Annunciation</vt:lpstr>
      <vt:lpstr>2. The Visitation</vt:lpstr>
      <vt:lpstr>3. The Nativity</vt:lpstr>
      <vt:lpstr>4. The Presentation           of Jesus in the Temple</vt:lpstr>
      <vt:lpstr>5. The Finding of  Jesus in the Temple</vt:lpstr>
      <vt:lpstr>1. The Agony  in the Garden</vt:lpstr>
      <vt:lpstr>2. The Scourging                          at the Pillar</vt:lpstr>
      <vt:lpstr>3. The Crowning                      with Thorns</vt:lpstr>
      <vt:lpstr>4. Jesus Carries                         the Cross</vt:lpstr>
      <vt:lpstr>5. The Crucifixion                    and Death of Jesus</vt:lpstr>
      <vt:lpstr>1. The Resurrection</vt:lpstr>
      <vt:lpstr>2. The Ascension                         of Jesus into Heaven</vt:lpstr>
      <vt:lpstr>3. The Descent of the     Holy Spirit at Pentecost</vt:lpstr>
      <vt:lpstr>4. The Assumption                    of Our Lady into Heaven</vt:lpstr>
      <vt:lpstr>5. The Coronation                        of the Blessed Virgin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Pearce</dc:creator>
  <cp:lastModifiedBy>Jane Pearce</cp:lastModifiedBy>
  <cp:revision>721</cp:revision>
  <dcterms:created xsi:type="dcterms:W3CDTF">2013-07-15T20:26:40Z</dcterms:created>
  <dcterms:modified xsi:type="dcterms:W3CDTF">2019-12-19T10:57:57Z</dcterms:modified>
</cp:coreProperties>
</file>