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2"/>
  </p:notesMasterIdLst>
  <p:sldIdLst>
    <p:sldId id="256" r:id="rId2"/>
    <p:sldId id="257" r:id="rId3"/>
    <p:sldId id="258" r:id="rId4"/>
    <p:sldId id="260" r:id="rId5"/>
    <p:sldId id="259"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C2E3CD-527F-C9DF-C1EA-E9BE032BDCCE}" v="16" dt="2019-03-17T20:12:38.470"/>
    <p1510:client id="{850B3D93-99B7-F167-2C33-4D5CBC163D2F}" v="1" dt="2020-07-04T09:42:22.160"/>
    <p1510:client id="{8BE14C25-4689-35B4-EE33-50DAFC3B2A08}" v="2" dt="2019-03-17T16:16:59.275"/>
    <p1510:client id="{BA0B5C3C-3B52-3275-EF67-1FD659EFC959}" v="3" dt="2019-03-17T19:54:46.848"/>
    <p1510:client id="{DE130CA0-361A-A5E6-6179-ABF210E25F01}" v="2" dt="2019-03-17T15:50:13.1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r Pearce" userId="S::ed026fpearce@glow.sch.uk::6545945b-06a2-4ce5-b999-1b65dd4ca6c8" providerId="AD" clId="Web-{DE130CA0-361A-A5E6-6179-ABF210E25F01}"/>
    <pc:docChg chg="addSld modSld">
      <pc:chgData name="Mr Pearce" userId="S::ed026fpearce@glow.sch.uk::6545945b-06a2-4ce5-b999-1b65dd4ca6c8" providerId="AD" clId="Web-{DE130CA0-361A-A5E6-6179-ABF210E25F01}" dt="2019-03-17T15:52:33.301" v="172"/>
      <pc:docMkLst>
        <pc:docMk/>
      </pc:docMkLst>
      <pc:sldChg chg="addSp delSp modSp new">
        <pc:chgData name="Mr Pearce" userId="S::ed026fpearce@glow.sch.uk::6545945b-06a2-4ce5-b999-1b65dd4ca6c8" providerId="AD" clId="Web-{DE130CA0-361A-A5E6-6179-ABF210E25F01}" dt="2019-03-17T14:59:05.718" v="10" actId="14100"/>
        <pc:sldMkLst>
          <pc:docMk/>
          <pc:sldMk cId="1855364803" sldId="257"/>
        </pc:sldMkLst>
        <pc:spChg chg="del">
          <ac:chgData name="Mr Pearce" userId="S::ed026fpearce@glow.sch.uk::6545945b-06a2-4ce5-b999-1b65dd4ca6c8" providerId="AD" clId="Web-{DE130CA0-361A-A5E6-6179-ABF210E25F01}" dt="2019-03-17T14:58:29.093" v="3"/>
          <ac:spMkLst>
            <pc:docMk/>
            <pc:sldMk cId="1855364803" sldId="257"/>
            <ac:spMk id="2" creationId="{1BAF31CB-6A7E-4A39-99D7-0A20D626E46A}"/>
          </ac:spMkLst>
        </pc:spChg>
        <pc:spChg chg="del">
          <ac:chgData name="Mr Pearce" userId="S::ed026fpearce@glow.sch.uk::6545945b-06a2-4ce5-b999-1b65dd4ca6c8" providerId="AD" clId="Web-{DE130CA0-361A-A5E6-6179-ABF210E25F01}" dt="2019-03-17T14:58:04.718" v="2"/>
          <ac:spMkLst>
            <pc:docMk/>
            <pc:sldMk cId="1855364803" sldId="257"/>
            <ac:spMk id="3" creationId="{50582FF4-097C-4783-8680-42833706C6CE}"/>
          </ac:spMkLst>
        </pc:spChg>
        <pc:picChg chg="add mod ord modCrop">
          <ac:chgData name="Mr Pearce" userId="S::ed026fpearce@glow.sch.uk::6545945b-06a2-4ce5-b999-1b65dd4ca6c8" providerId="AD" clId="Web-{DE130CA0-361A-A5E6-6179-ABF210E25F01}" dt="2019-03-17T14:59:05.718" v="10" actId="14100"/>
          <ac:picMkLst>
            <pc:docMk/>
            <pc:sldMk cId="1855364803" sldId="257"/>
            <ac:picMk id="4" creationId="{62872070-29F1-4F56-B3AC-71ED55EBF74E}"/>
          </ac:picMkLst>
        </pc:picChg>
      </pc:sldChg>
      <pc:sldChg chg="addSp delSp modSp add replId">
        <pc:chgData name="Mr Pearce" userId="S::ed026fpearce@glow.sch.uk::6545945b-06a2-4ce5-b999-1b65dd4ca6c8" providerId="AD" clId="Web-{DE130CA0-361A-A5E6-6179-ABF210E25F01}" dt="2019-03-17T15:02:06.999" v="22" actId="14100"/>
        <pc:sldMkLst>
          <pc:docMk/>
          <pc:sldMk cId="3446920792" sldId="258"/>
        </pc:sldMkLst>
        <pc:spChg chg="del">
          <ac:chgData name="Mr Pearce" userId="S::ed026fpearce@glow.sch.uk::6545945b-06a2-4ce5-b999-1b65dd4ca6c8" providerId="AD" clId="Web-{DE130CA0-361A-A5E6-6179-ABF210E25F01}" dt="2019-03-17T15:00:54.983" v="14"/>
          <ac:spMkLst>
            <pc:docMk/>
            <pc:sldMk cId="3446920792" sldId="258"/>
            <ac:spMk id="2" creationId="{1BAF31CB-6A7E-4A39-99D7-0A20D626E46A}"/>
          </ac:spMkLst>
        </pc:spChg>
        <pc:spChg chg="del">
          <ac:chgData name="Mr Pearce" userId="S::ed026fpearce@glow.sch.uk::6545945b-06a2-4ce5-b999-1b65dd4ca6c8" providerId="AD" clId="Web-{DE130CA0-361A-A5E6-6179-ABF210E25F01}" dt="2019-03-17T15:00:19.593" v="11"/>
          <ac:spMkLst>
            <pc:docMk/>
            <pc:sldMk cId="3446920792" sldId="258"/>
            <ac:spMk id="3" creationId="{50582FF4-097C-4783-8680-42833706C6CE}"/>
          </ac:spMkLst>
        </pc:spChg>
        <pc:picChg chg="add mod ord modCrop">
          <ac:chgData name="Mr Pearce" userId="S::ed026fpearce@glow.sch.uk::6545945b-06a2-4ce5-b999-1b65dd4ca6c8" providerId="AD" clId="Web-{DE130CA0-361A-A5E6-6179-ABF210E25F01}" dt="2019-03-17T15:02:06.999" v="22" actId="14100"/>
          <ac:picMkLst>
            <pc:docMk/>
            <pc:sldMk cId="3446920792" sldId="258"/>
            <ac:picMk id="4" creationId="{F8AE9B6E-716D-4603-81B4-C89BF9B34871}"/>
          </ac:picMkLst>
        </pc:picChg>
      </pc:sldChg>
      <pc:sldChg chg="addSp delSp modSp new mod setBg">
        <pc:chgData name="Mr Pearce" userId="S::ed026fpearce@glow.sch.uk::6545945b-06a2-4ce5-b999-1b65dd4ca6c8" providerId="AD" clId="Web-{DE130CA0-361A-A5E6-6179-ABF210E25F01}" dt="2019-03-17T15:05:39.857" v="31" actId="14100"/>
        <pc:sldMkLst>
          <pc:docMk/>
          <pc:sldMk cId="3782328971" sldId="259"/>
        </pc:sldMkLst>
        <pc:spChg chg="del">
          <ac:chgData name="Mr Pearce" userId="S::ed026fpearce@glow.sch.uk::6545945b-06a2-4ce5-b999-1b65dd4ca6c8" providerId="AD" clId="Web-{DE130CA0-361A-A5E6-6179-ABF210E25F01}" dt="2019-03-17T15:05:28.592" v="30"/>
          <ac:spMkLst>
            <pc:docMk/>
            <pc:sldMk cId="3782328971" sldId="259"/>
            <ac:spMk id="2" creationId="{312EBCEB-9DB4-4906-8CC8-73546DA90FB0}"/>
          </ac:spMkLst>
        </pc:spChg>
        <pc:spChg chg="del">
          <ac:chgData name="Mr Pearce" userId="S::ed026fpearce@glow.sch.uk::6545945b-06a2-4ce5-b999-1b65dd4ca6c8" providerId="AD" clId="Web-{DE130CA0-361A-A5E6-6179-ABF210E25F01}" dt="2019-03-17T15:05:08.686" v="29"/>
          <ac:spMkLst>
            <pc:docMk/>
            <pc:sldMk cId="3782328971" sldId="259"/>
            <ac:spMk id="3" creationId="{2C504B27-9C35-418C-8298-0E9E7121EB5A}"/>
          </ac:spMkLst>
        </pc:spChg>
        <pc:picChg chg="add mod ord">
          <ac:chgData name="Mr Pearce" userId="S::ed026fpearce@glow.sch.uk::6545945b-06a2-4ce5-b999-1b65dd4ca6c8" providerId="AD" clId="Web-{DE130CA0-361A-A5E6-6179-ABF210E25F01}" dt="2019-03-17T15:05:39.857" v="31" actId="14100"/>
          <ac:picMkLst>
            <pc:docMk/>
            <pc:sldMk cId="3782328971" sldId="259"/>
            <ac:picMk id="4" creationId="{DCCD3BD3-BA65-4B4C-AB04-66B9C2126B02}"/>
          </ac:picMkLst>
        </pc:picChg>
      </pc:sldChg>
      <pc:sldChg chg="addSp delSp modSp new">
        <pc:chgData name="Mr Pearce" userId="S::ed026fpearce@glow.sch.uk::6545945b-06a2-4ce5-b999-1b65dd4ca6c8" providerId="AD" clId="Web-{DE130CA0-361A-A5E6-6179-ABF210E25F01}" dt="2019-03-17T15:04:13.780" v="28" actId="14100"/>
        <pc:sldMkLst>
          <pc:docMk/>
          <pc:sldMk cId="2613376495" sldId="260"/>
        </pc:sldMkLst>
        <pc:spChg chg="del">
          <ac:chgData name="Mr Pearce" userId="S::ed026fpearce@glow.sch.uk::6545945b-06a2-4ce5-b999-1b65dd4ca6c8" providerId="AD" clId="Web-{DE130CA0-361A-A5E6-6179-ABF210E25F01}" dt="2019-03-17T15:03:28.514" v="24"/>
          <ac:spMkLst>
            <pc:docMk/>
            <pc:sldMk cId="2613376495" sldId="260"/>
            <ac:spMk id="3" creationId="{62ABFCAE-03B3-43F9-989E-DB38BF325EE3}"/>
          </ac:spMkLst>
        </pc:spChg>
        <pc:picChg chg="add mod ord modCrop">
          <ac:chgData name="Mr Pearce" userId="S::ed026fpearce@glow.sch.uk::6545945b-06a2-4ce5-b999-1b65dd4ca6c8" providerId="AD" clId="Web-{DE130CA0-361A-A5E6-6179-ABF210E25F01}" dt="2019-03-17T15:04:13.780" v="28" actId="14100"/>
          <ac:picMkLst>
            <pc:docMk/>
            <pc:sldMk cId="2613376495" sldId="260"/>
            <ac:picMk id="4" creationId="{B0178511-FBD7-4699-BF45-FE948BD26629}"/>
          </ac:picMkLst>
        </pc:picChg>
      </pc:sldChg>
      <pc:sldChg chg="addSp delSp modSp new">
        <pc:chgData name="Mr Pearce" userId="S::ed026fpearce@glow.sch.uk::6545945b-06a2-4ce5-b999-1b65dd4ca6c8" providerId="AD" clId="Web-{DE130CA0-361A-A5E6-6179-ABF210E25F01}" dt="2019-03-17T15:07:42.187" v="38" actId="14100"/>
        <pc:sldMkLst>
          <pc:docMk/>
          <pc:sldMk cId="3026760044" sldId="261"/>
        </pc:sldMkLst>
        <pc:spChg chg="del">
          <ac:chgData name="Mr Pearce" userId="S::ed026fpearce@glow.sch.uk::6545945b-06a2-4ce5-b999-1b65dd4ca6c8" providerId="AD" clId="Web-{DE130CA0-361A-A5E6-6179-ABF210E25F01}" dt="2019-03-17T15:06:47.688" v="33"/>
          <ac:spMkLst>
            <pc:docMk/>
            <pc:sldMk cId="3026760044" sldId="261"/>
            <ac:spMk id="3" creationId="{309D5517-F32C-4780-953B-7BC1BC5524FD}"/>
          </ac:spMkLst>
        </pc:spChg>
        <pc:picChg chg="add mod ord modCrop">
          <ac:chgData name="Mr Pearce" userId="S::ed026fpearce@glow.sch.uk::6545945b-06a2-4ce5-b999-1b65dd4ca6c8" providerId="AD" clId="Web-{DE130CA0-361A-A5E6-6179-ABF210E25F01}" dt="2019-03-17T15:07:42.187" v="38" actId="14100"/>
          <ac:picMkLst>
            <pc:docMk/>
            <pc:sldMk cId="3026760044" sldId="261"/>
            <ac:picMk id="4" creationId="{615B370E-A3C2-4A82-8122-1675ACF6AFED}"/>
          </ac:picMkLst>
        </pc:picChg>
      </pc:sldChg>
      <pc:sldChg chg="addSp delSp modSp new">
        <pc:chgData name="Mr Pearce" userId="S::ed026fpearce@glow.sch.uk::6545945b-06a2-4ce5-b999-1b65dd4ca6c8" providerId="AD" clId="Web-{DE130CA0-361A-A5E6-6179-ABF210E25F01}" dt="2019-03-17T15:09:42.750" v="49" actId="14100"/>
        <pc:sldMkLst>
          <pc:docMk/>
          <pc:sldMk cId="354242496" sldId="262"/>
        </pc:sldMkLst>
        <pc:spChg chg="del">
          <ac:chgData name="Mr Pearce" userId="S::ed026fpearce@glow.sch.uk::6545945b-06a2-4ce5-b999-1b65dd4ca6c8" providerId="AD" clId="Web-{DE130CA0-361A-A5E6-6179-ABF210E25F01}" dt="2019-03-17T15:08:36.578" v="41"/>
          <ac:spMkLst>
            <pc:docMk/>
            <pc:sldMk cId="354242496" sldId="262"/>
            <ac:spMk id="3" creationId="{6AB39CE7-5C35-4FDC-BA15-C18B61D90392}"/>
          </ac:spMkLst>
        </pc:spChg>
        <pc:picChg chg="add mod ord modCrop">
          <ac:chgData name="Mr Pearce" userId="S::ed026fpearce@glow.sch.uk::6545945b-06a2-4ce5-b999-1b65dd4ca6c8" providerId="AD" clId="Web-{DE130CA0-361A-A5E6-6179-ABF210E25F01}" dt="2019-03-17T15:09:42.750" v="49" actId="14100"/>
          <ac:picMkLst>
            <pc:docMk/>
            <pc:sldMk cId="354242496" sldId="262"/>
            <ac:picMk id="4" creationId="{B33078BE-45AB-4509-B108-9FBCAA210835}"/>
          </ac:picMkLst>
        </pc:picChg>
      </pc:sldChg>
      <pc:sldChg chg="addSp delSp modSp new">
        <pc:chgData name="Mr Pearce" userId="S::ed026fpearce@glow.sch.uk::6545945b-06a2-4ce5-b999-1b65dd4ca6c8" providerId="AD" clId="Web-{DE130CA0-361A-A5E6-6179-ABF210E25F01}" dt="2019-03-17T15:12:33.046" v="57" actId="14100"/>
        <pc:sldMkLst>
          <pc:docMk/>
          <pc:sldMk cId="1541961033" sldId="263"/>
        </pc:sldMkLst>
        <pc:spChg chg="del">
          <ac:chgData name="Mr Pearce" userId="S::ed026fpearce@glow.sch.uk::6545945b-06a2-4ce5-b999-1b65dd4ca6c8" providerId="AD" clId="Web-{DE130CA0-361A-A5E6-6179-ABF210E25F01}" dt="2019-03-17T15:12:05.968" v="52"/>
          <ac:spMkLst>
            <pc:docMk/>
            <pc:sldMk cId="1541961033" sldId="263"/>
            <ac:spMk id="3" creationId="{4DD167A6-0C65-4619-BD24-D7A176C1F737}"/>
          </ac:spMkLst>
        </pc:spChg>
        <pc:picChg chg="add mod ord modCrop">
          <ac:chgData name="Mr Pearce" userId="S::ed026fpearce@glow.sch.uk::6545945b-06a2-4ce5-b999-1b65dd4ca6c8" providerId="AD" clId="Web-{DE130CA0-361A-A5E6-6179-ABF210E25F01}" dt="2019-03-17T15:12:33.046" v="57" actId="14100"/>
          <ac:picMkLst>
            <pc:docMk/>
            <pc:sldMk cId="1541961033" sldId="263"/>
            <ac:picMk id="4" creationId="{332D75BC-9C1F-4EF1-A75A-E0C5397EE74B}"/>
          </ac:picMkLst>
        </pc:picChg>
      </pc:sldChg>
      <pc:sldChg chg="addSp delSp modSp new">
        <pc:chgData name="Mr Pearce" userId="S::ed026fpearce@glow.sch.uk::6545945b-06a2-4ce5-b999-1b65dd4ca6c8" providerId="AD" clId="Web-{DE130CA0-361A-A5E6-6179-ABF210E25F01}" dt="2019-03-17T15:13:08.499" v="62" actId="14100"/>
        <pc:sldMkLst>
          <pc:docMk/>
          <pc:sldMk cId="1003339950" sldId="264"/>
        </pc:sldMkLst>
        <pc:spChg chg="del">
          <ac:chgData name="Mr Pearce" userId="S::ed026fpearce@glow.sch.uk::6545945b-06a2-4ce5-b999-1b65dd4ca6c8" providerId="AD" clId="Web-{DE130CA0-361A-A5E6-6179-ABF210E25F01}" dt="2019-03-17T15:11:20.859" v="51"/>
          <ac:spMkLst>
            <pc:docMk/>
            <pc:sldMk cId="1003339950" sldId="264"/>
            <ac:spMk id="3" creationId="{3F2949C0-8F60-4FC4-99BB-E15CAF658DC6}"/>
          </ac:spMkLst>
        </pc:spChg>
        <pc:picChg chg="add mod ord modCrop">
          <ac:chgData name="Mr Pearce" userId="S::ed026fpearce@glow.sch.uk::6545945b-06a2-4ce5-b999-1b65dd4ca6c8" providerId="AD" clId="Web-{DE130CA0-361A-A5E6-6179-ABF210E25F01}" dt="2019-03-17T15:13:08.499" v="62" actId="14100"/>
          <ac:picMkLst>
            <pc:docMk/>
            <pc:sldMk cId="1003339950" sldId="264"/>
            <ac:picMk id="4" creationId="{6C384542-87B6-4DC2-8AB8-182D3B2FF405}"/>
          </ac:picMkLst>
        </pc:picChg>
      </pc:sldChg>
      <pc:sldChg chg="addSp delSp modSp new">
        <pc:chgData name="Mr Pearce" userId="S::ed026fpearce@glow.sch.uk::6545945b-06a2-4ce5-b999-1b65dd4ca6c8" providerId="AD" clId="Web-{DE130CA0-361A-A5E6-6179-ABF210E25F01}" dt="2019-03-17T15:14:59.598" v="69" actId="14100"/>
        <pc:sldMkLst>
          <pc:docMk/>
          <pc:sldMk cId="4076515057" sldId="265"/>
        </pc:sldMkLst>
        <pc:spChg chg="del">
          <ac:chgData name="Mr Pearce" userId="S::ed026fpearce@glow.sch.uk::6545945b-06a2-4ce5-b999-1b65dd4ca6c8" providerId="AD" clId="Web-{DE130CA0-361A-A5E6-6179-ABF210E25F01}" dt="2019-03-17T15:14:24.989" v="64"/>
          <ac:spMkLst>
            <pc:docMk/>
            <pc:sldMk cId="4076515057" sldId="265"/>
            <ac:spMk id="3" creationId="{E58024EA-02AD-4FE5-9677-3A63B80826DE}"/>
          </ac:spMkLst>
        </pc:spChg>
        <pc:picChg chg="add mod ord modCrop">
          <ac:chgData name="Mr Pearce" userId="S::ed026fpearce@glow.sch.uk::6545945b-06a2-4ce5-b999-1b65dd4ca6c8" providerId="AD" clId="Web-{DE130CA0-361A-A5E6-6179-ABF210E25F01}" dt="2019-03-17T15:14:59.598" v="69" actId="14100"/>
          <ac:picMkLst>
            <pc:docMk/>
            <pc:sldMk cId="4076515057" sldId="265"/>
            <ac:picMk id="4" creationId="{2D836D5F-D871-4555-9F8A-817527F9DC03}"/>
          </ac:picMkLst>
        </pc:picChg>
      </pc:sldChg>
      <pc:sldChg chg="addSp delSp modSp new">
        <pc:chgData name="Mr Pearce" userId="S::ed026fpearce@glow.sch.uk::6545945b-06a2-4ce5-b999-1b65dd4ca6c8" providerId="AD" clId="Web-{DE130CA0-361A-A5E6-6179-ABF210E25F01}" dt="2019-03-17T15:18:14.598" v="76" actId="14100"/>
        <pc:sldMkLst>
          <pc:docMk/>
          <pc:sldMk cId="667259190" sldId="266"/>
        </pc:sldMkLst>
        <pc:spChg chg="del">
          <ac:chgData name="Mr Pearce" userId="S::ed026fpearce@glow.sch.uk::6545945b-06a2-4ce5-b999-1b65dd4ca6c8" providerId="AD" clId="Web-{DE130CA0-361A-A5E6-6179-ABF210E25F01}" dt="2019-03-17T15:17:26.145" v="71"/>
          <ac:spMkLst>
            <pc:docMk/>
            <pc:sldMk cId="667259190" sldId="266"/>
            <ac:spMk id="3" creationId="{DF2EEA15-6B81-4AED-AECC-5C7A036BEA88}"/>
          </ac:spMkLst>
        </pc:spChg>
        <pc:picChg chg="add mod ord modCrop">
          <ac:chgData name="Mr Pearce" userId="S::ed026fpearce@glow.sch.uk::6545945b-06a2-4ce5-b999-1b65dd4ca6c8" providerId="AD" clId="Web-{DE130CA0-361A-A5E6-6179-ABF210E25F01}" dt="2019-03-17T15:18:14.598" v="76" actId="14100"/>
          <ac:picMkLst>
            <pc:docMk/>
            <pc:sldMk cId="667259190" sldId="266"/>
            <ac:picMk id="4" creationId="{B104C692-F802-47A2-A422-32200D9C98B2}"/>
          </ac:picMkLst>
        </pc:picChg>
      </pc:sldChg>
      <pc:sldChg chg="addSp delSp modSp new">
        <pc:chgData name="Mr Pearce" userId="S::ed026fpearce@glow.sch.uk::6545945b-06a2-4ce5-b999-1b65dd4ca6c8" providerId="AD" clId="Web-{DE130CA0-361A-A5E6-6179-ABF210E25F01}" dt="2019-03-17T15:19:43.942" v="84" actId="14100"/>
        <pc:sldMkLst>
          <pc:docMk/>
          <pc:sldMk cId="2668126519" sldId="267"/>
        </pc:sldMkLst>
        <pc:spChg chg="del">
          <ac:chgData name="Mr Pearce" userId="S::ed026fpearce@glow.sch.uk::6545945b-06a2-4ce5-b999-1b65dd4ca6c8" providerId="AD" clId="Web-{DE130CA0-361A-A5E6-6179-ABF210E25F01}" dt="2019-03-17T15:19:10.708" v="78"/>
          <ac:spMkLst>
            <pc:docMk/>
            <pc:sldMk cId="2668126519" sldId="267"/>
            <ac:spMk id="3" creationId="{640E2ABF-8002-487B-9C70-C1E54002D896}"/>
          </ac:spMkLst>
        </pc:spChg>
        <pc:picChg chg="add mod ord modCrop">
          <ac:chgData name="Mr Pearce" userId="S::ed026fpearce@glow.sch.uk::6545945b-06a2-4ce5-b999-1b65dd4ca6c8" providerId="AD" clId="Web-{DE130CA0-361A-A5E6-6179-ABF210E25F01}" dt="2019-03-17T15:19:43.942" v="84" actId="14100"/>
          <ac:picMkLst>
            <pc:docMk/>
            <pc:sldMk cId="2668126519" sldId="267"/>
            <ac:picMk id="4" creationId="{7C0B6DB9-DF48-4E77-9270-395BC0E8F246}"/>
          </ac:picMkLst>
        </pc:picChg>
      </pc:sldChg>
      <pc:sldChg chg="addSp delSp modSp new">
        <pc:chgData name="Mr Pearce" userId="S::ed026fpearce@glow.sch.uk::6545945b-06a2-4ce5-b999-1b65dd4ca6c8" providerId="AD" clId="Web-{DE130CA0-361A-A5E6-6179-ABF210E25F01}" dt="2019-03-17T15:21:16.995" v="91" actId="14100"/>
        <pc:sldMkLst>
          <pc:docMk/>
          <pc:sldMk cId="358678754" sldId="268"/>
        </pc:sldMkLst>
        <pc:spChg chg="del">
          <ac:chgData name="Mr Pearce" userId="S::ed026fpearce@glow.sch.uk::6545945b-06a2-4ce5-b999-1b65dd4ca6c8" providerId="AD" clId="Web-{DE130CA0-361A-A5E6-6179-ABF210E25F01}" dt="2019-03-17T15:20:52.417" v="86"/>
          <ac:spMkLst>
            <pc:docMk/>
            <pc:sldMk cId="358678754" sldId="268"/>
            <ac:spMk id="3" creationId="{4F1ECFA6-4E43-42B5-ABA1-A0B7DC4A53B6}"/>
          </ac:spMkLst>
        </pc:spChg>
        <pc:picChg chg="add mod ord modCrop">
          <ac:chgData name="Mr Pearce" userId="S::ed026fpearce@glow.sch.uk::6545945b-06a2-4ce5-b999-1b65dd4ca6c8" providerId="AD" clId="Web-{DE130CA0-361A-A5E6-6179-ABF210E25F01}" dt="2019-03-17T15:21:16.995" v="91" actId="14100"/>
          <ac:picMkLst>
            <pc:docMk/>
            <pc:sldMk cId="358678754" sldId="268"/>
            <ac:picMk id="4" creationId="{CE94BE51-0E63-4AEB-8693-6C006A9344B7}"/>
          </ac:picMkLst>
        </pc:picChg>
      </pc:sldChg>
      <pc:sldChg chg="addSp delSp modSp new">
        <pc:chgData name="Mr Pearce" userId="S::ed026fpearce@glow.sch.uk::6545945b-06a2-4ce5-b999-1b65dd4ca6c8" providerId="AD" clId="Web-{DE130CA0-361A-A5E6-6179-ABF210E25F01}" dt="2019-03-17T15:23:50.681" v="98" actId="14100"/>
        <pc:sldMkLst>
          <pc:docMk/>
          <pc:sldMk cId="916779359" sldId="269"/>
        </pc:sldMkLst>
        <pc:spChg chg="del">
          <ac:chgData name="Mr Pearce" userId="S::ed026fpearce@glow.sch.uk::6545945b-06a2-4ce5-b999-1b65dd4ca6c8" providerId="AD" clId="Web-{DE130CA0-361A-A5E6-6179-ABF210E25F01}" dt="2019-03-17T15:23:21.291" v="93"/>
          <ac:spMkLst>
            <pc:docMk/>
            <pc:sldMk cId="916779359" sldId="269"/>
            <ac:spMk id="3" creationId="{1EE1A32A-C135-479A-89E7-EC4F106EDE74}"/>
          </ac:spMkLst>
        </pc:spChg>
        <pc:picChg chg="add mod ord modCrop">
          <ac:chgData name="Mr Pearce" userId="S::ed026fpearce@glow.sch.uk::6545945b-06a2-4ce5-b999-1b65dd4ca6c8" providerId="AD" clId="Web-{DE130CA0-361A-A5E6-6179-ABF210E25F01}" dt="2019-03-17T15:23:50.681" v="98" actId="14100"/>
          <ac:picMkLst>
            <pc:docMk/>
            <pc:sldMk cId="916779359" sldId="269"/>
            <ac:picMk id="4" creationId="{F391EBD6-B22A-45AD-8929-CB9CF0A6507C}"/>
          </ac:picMkLst>
        </pc:picChg>
      </pc:sldChg>
      <pc:sldChg chg="addSp delSp modSp new">
        <pc:chgData name="Mr Pearce" userId="S::ed026fpearce@glow.sch.uk::6545945b-06a2-4ce5-b999-1b65dd4ca6c8" providerId="AD" clId="Web-{DE130CA0-361A-A5E6-6179-ABF210E25F01}" dt="2019-03-17T15:29:51.814" v="106" actId="14100"/>
        <pc:sldMkLst>
          <pc:docMk/>
          <pc:sldMk cId="4002066290" sldId="270"/>
        </pc:sldMkLst>
        <pc:spChg chg="del">
          <ac:chgData name="Mr Pearce" userId="S::ed026fpearce@glow.sch.uk::6545945b-06a2-4ce5-b999-1b65dd4ca6c8" providerId="AD" clId="Web-{DE130CA0-361A-A5E6-6179-ABF210E25F01}" dt="2019-03-17T15:28:40.376" v="100"/>
          <ac:spMkLst>
            <pc:docMk/>
            <pc:sldMk cId="4002066290" sldId="270"/>
            <ac:spMk id="3" creationId="{5DA3FCD7-F3EB-48E0-A40A-CCBAA2FF061D}"/>
          </ac:spMkLst>
        </pc:spChg>
        <pc:picChg chg="add mod ord modCrop">
          <ac:chgData name="Mr Pearce" userId="S::ed026fpearce@glow.sch.uk::6545945b-06a2-4ce5-b999-1b65dd4ca6c8" providerId="AD" clId="Web-{DE130CA0-361A-A5E6-6179-ABF210E25F01}" dt="2019-03-17T15:29:51.814" v="106" actId="14100"/>
          <ac:picMkLst>
            <pc:docMk/>
            <pc:sldMk cId="4002066290" sldId="270"/>
            <ac:picMk id="4" creationId="{3AA1C619-2DB7-40A0-A250-A5CA5563D4A0}"/>
          </ac:picMkLst>
        </pc:picChg>
      </pc:sldChg>
      <pc:sldChg chg="addSp delSp modSp new">
        <pc:chgData name="Mr Pearce" userId="S::ed026fpearce@glow.sch.uk::6545945b-06a2-4ce5-b999-1b65dd4ca6c8" providerId="AD" clId="Web-{DE130CA0-361A-A5E6-6179-ABF210E25F01}" dt="2019-03-17T15:31:13.533" v="113" actId="14100"/>
        <pc:sldMkLst>
          <pc:docMk/>
          <pc:sldMk cId="2758568309" sldId="271"/>
        </pc:sldMkLst>
        <pc:spChg chg="del">
          <ac:chgData name="Mr Pearce" userId="S::ed026fpearce@glow.sch.uk::6545945b-06a2-4ce5-b999-1b65dd4ca6c8" providerId="AD" clId="Web-{DE130CA0-361A-A5E6-6179-ABF210E25F01}" dt="2019-03-17T15:30:41.470" v="108"/>
          <ac:spMkLst>
            <pc:docMk/>
            <pc:sldMk cId="2758568309" sldId="271"/>
            <ac:spMk id="3" creationId="{7AE76BE8-84C1-4A85-9398-53B4A011F982}"/>
          </ac:spMkLst>
        </pc:spChg>
        <pc:picChg chg="add mod ord modCrop">
          <ac:chgData name="Mr Pearce" userId="S::ed026fpearce@glow.sch.uk::6545945b-06a2-4ce5-b999-1b65dd4ca6c8" providerId="AD" clId="Web-{DE130CA0-361A-A5E6-6179-ABF210E25F01}" dt="2019-03-17T15:31:13.533" v="113" actId="14100"/>
          <ac:picMkLst>
            <pc:docMk/>
            <pc:sldMk cId="2758568309" sldId="271"/>
            <ac:picMk id="4" creationId="{A4B0012A-97E3-45EF-8EF9-E8D2A90692B5}"/>
          </ac:picMkLst>
        </pc:picChg>
      </pc:sldChg>
      <pc:sldChg chg="addSp delSp modSp new">
        <pc:chgData name="Mr Pearce" userId="S::ed026fpearce@glow.sch.uk::6545945b-06a2-4ce5-b999-1b65dd4ca6c8" providerId="AD" clId="Web-{DE130CA0-361A-A5E6-6179-ABF210E25F01}" dt="2019-03-17T15:33:52.408" v="120" actId="14100"/>
        <pc:sldMkLst>
          <pc:docMk/>
          <pc:sldMk cId="4290156258" sldId="272"/>
        </pc:sldMkLst>
        <pc:spChg chg="del">
          <ac:chgData name="Mr Pearce" userId="S::ed026fpearce@glow.sch.uk::6545945b-06a2-4ce5-b999-1b65dd4ca6c8" providerId="AD" clId="Web-{DE130CA0-361A-A5E6-6179-ABF210E25F01}" dt="2019-03-17T15:32:17.095" v="115"/>
          <ac:spMkLst>
            <pc:docMk/>
            <pc:sldMk cId="4290156258" sldId="272"/>
            <ac:spMk id="3" creationId="{E6D559F5-7FCD-48E2-B752-18C74857783A}"/>
          </ac:spMkLst>
        </pc:spChg>
        <pc:picChg chg="add mod ord modCrop">
          <ac:chgData name="Mr Pearce" userId="S::ed026fpearce@glow.sch.uk::6545945b-06a2-4ce5-b999-1b65dd4ca6c8" providerId="AD" clId="Web-{DE130CA0-361A-A5E6-6179-ABF210E25F01}" dt="2019-03-17T15:33:52.408" v="120" actId="14100"/>
          <ac:picMkLst>
            <pc:docMk/>
            <pc:sldMk cId="4290156258" sldId="272"/>
            <ac:picMk id="4" creationId="{70F1C15B-F3C7-4F7C-B116-9B1364CDD9AA}"/>
          </ac:picMkLst>
        </pc:picChg>
      </pc:sldChg>
      <pc:sldChg chg="addSp delSp modSp new">
        <pc:chgData name="Mr Pearce" userId="S::ed026fpearce@glow.sch.uk::6545945b-06a2-4ce5-b999-1b65dd4ca6c8" providerId="AD" clId="Web-{DE130CA0-361A-A5E6-6179-ABF210E25F01}" dt="2019-03-17T15:39:46.986" v="129" actId="14100"/>
        <pc:sldMkLst>
          <pc:docMk/>
          <pc:sldMk cId="3493730806" sldId="273"/>
        </pc:sldMkLst>
        <pc:spChg chg="del">
          <ac:chgData name="Mr Pearce" userId="S::ed026fpearce@glow.sch.uk::6545945b-06a2-4ce5-b999-1b65dd4ca6c8" providerId="AD" clId="Web-{DE130CA0-361A-A5E6-6179-ABF210E25F01}" dt="2019-03-17T15:38:16.923" v="122"/>
          <ac:spMkLst>
            <pc:docMk/>
            <pc:sldMk cId="3493730806" sldId="273"/>
            <ac:spMk id="3" creationId="{84FB8EC2-1D1C-44B1-BCE7-8BF7DFA7E596}"/>
          </ac:spMkLst>
        </pc:spChg>
        <pc:picChg chg="add mod ord modCrop">
          <ac:chgData name="Mr Pearce" userId="S::ed026fpearce@glow.sch.uk::6545945b-06a2-4ce5-b999-1b65dd4ca6c8" providerId="AD" clId="Web-{DE130CA0-361A-A5E6-6179-ABF210E25F01}" dt="2019-03-17T15:39:46.986" v="129" actId="14100"/>
          <ac:picMkLst>
            <pc:docMk/>
            <pc:sldMk cId="3493730806" sldId="273"/>
            <ac:picMk id="4" creationId="{05E626ED-1424-4665-A60E-C51B32B463FF}"/>
          </ac:picMkLst>
        </pc:picChg>
      </pc:sldChg>
      <pc:sldChg chg="addSp delSp modSp new">
        <pc:chgData name="Mr Pearce" userId="S::ed026fpearce@glow.sch.uk::6545945b-06a2-4ce5-b999-1b65dd4ca6c8" providerId="AD" clId="Web-{DE130CA0-361A-A5E6-6179-ABF210E25F01}" dt="2019-03-17T15:42:15.881" v="138" actId="14100"/>
        <pc:sldMkLst>
          <pc:docMk/>
          <pc:sldMk cId="371788056" sldId="274"/>
        </pc:sldMkLst>
        <pc:spChg chg="del">
          <ac:chgData name="Mr Pearce" userId="S::ed026fpearce@glow.sch.uk::6545945b-06a2-4ce5-b999-1b65dd4ca6c8" providerId="AD" clId="Web-{DE130CA0-361A-A5E6-6179-ABF210E25F01}" dt="2019-03-17T15:41:17.725" v="131"/>
          <ac:spMkLst>
            <pc:docMk/>
            <pc:sldMk cId="371788056" sldId="274"/>
            <ac:spMk id="3" creationId="{4064413A-502E-4C49-B673-E5377E7121AF}"/>
          </ac:spMkLst>
        </pc:spChg>
        <pc:picChg chg="add mod ord modCrop">
          <ac:chgData name="Mr Pearce" userId="S::ed026fpearce@glow.sch.uk::6545945b-06a2-4ce5-b999-1b65dd4ca6c8" providerId="AD" clId="Web-{DE130CA0-361A-A5E6-6179-ABF210E25F01}" dt="2019-03-17T15:42:15.881" v="138" actId="14100"/>
          <ac:picMkLst>
            <pc:docMk/>
            <pc:sldMk cId="371788056" sldId="274"/>
            <ac:picMk id="4" creationId="{13A9A607-88AF-46C5-BE44-22AEB0E0D780}"/>
          </ac:picMkLst>
        </pc:picChg>
      </pc:sldChg>
      <pc:sldChg chg="addSp delSp modSp new">
        <pc:chgData name="Mr Pearce" userId="S::ed026fpearce@glow.sch.uk::6545945b-06a2-4ce5-b999-1b65dd4ca6c8" providerId="AD" clId="Web-{DE130CA0-361A-A5E6-6179-ABF210E25F01}" dt="2019-03-17T15:43:39.271" v="144" actId="14100"/>
        <pc:sldMkLst>
          <pc:docMk/>
          <pc:sldMk cId="2127298585" sldId="275"/>
        </pc:sldMkLst>
        <pc:spChg chg="del">
          <ac:chgData name="Mr Pearce" userId="S::ed026fpearce@glow.sch.uk::6545945b-06a2-4ce5-b999-1b65dd4ca6c8" providerId="AD" clId="Web-{DE130CA0-361A-A5E6-6179-ABF210E25F01}" dt="2019-03-17T15:43:12.709" v="140"/>
          <ac:spMkLst>
            <pc:docMk/>
            <pc:sldMk cId="2127298585" sldId="275"/>
            <ac:spMk id="3" creationId="{378956CC-347F-4FDE-A227-1B7CB5F1475B}"/>
          </ac:spMkLst>
        </pc:spChg>
        <pc:picChg chg="add mod ord modCrop">
          <ac:chgData name="Mr Pearce" userId="S::ed026fpearce@glow.sch.uk::6545945b-06a2-4ce5-b999-1b65dd4ca6c8" providerId="AD" clId="Web-{DE130CA0-361A-A5E6-6179-ABF210E25F01}" dt="2019-03-17T15:43:39.271" v="144" actId="14100"/>
          <ac:picMkLst>
            <pc:docMk/>
            <pc:sldMk cId="2127298585" sldId="275"/>
            <ac:picMk id="4" creationId="{1AF9E13A-C2FA-49FF-8364-4EAB2F8333D1}"/>
          </ac:picMkLst>
        </pc:picChg>
      </pc:sldChg>
      <pc:sldChg chg="addSp delSp modSp new">
        <pc:chgData name="Mr Pearce" userId="S::ed026fpearce@glow.sch.uk::6545945b-06a2-4ce5-b999-1b65dd4ca6c8" providerId="AD" clId="Web-{DE130CA0-361A-A5E6-6179-ABF210E25F01}" dt="2019-03-17T15:50:50.832" v="164" actId="14100"/>
        <pc:sldMkLst>
          <pc:docMk/>
          <pc:sldMk cId="3573775375" sldId="276"/>
        </pc:sldMkLst>
        <pc:spChg chg="del">
          <ac:chgData name="Mr Pearce" userId="S::ed026fpearce@glow.sch.uk::6545945b-06a2-4ce5-b999-1b65dd4ca6c8" providerId="AD" clId="Web-{DE130CA0-361A-A5E6-6179-ABF210E25F01}" dt="2019-03-17T15:45:58.177" v="146"/>
          <ac:spMkLst>
            <pc:docMk/>
            <pc:sldMk cId="3573775375" sldId="276"/>
            <ac:spMk id="3" creationId="{389E3834-4AC6-4BBA-A806-2B729FD51C95}"/>
          </ac:spMkLst>
        </pc:spChg>
        <pc:spChg chg="add del mod">
          <ac:chgData name="Mr Pearce" userId="S::ed026fpearce@glow.sch.uk::6545945b-06a2-4ce5-b999-1b65dd4ca6c8" providerId="AD" clId="Web-{DE130CA0-361A-A5E6-6179-ABF210E25F01}" dt="2019-03-17T15:49:44.051" v="154"/>
          <ac:spMkLst>
            <pc:docMk/>
            <pc:sldMk cId="3573775375" sldId="276"/>
            <ac:spMk id="7" creationId="{C333DC29-C7F0-4E0C-82C5-AB5D249EEA4D}"/>
          </ac:spMkLst>
        </pc:spChg>
        <pc:picChg chg="add del mod ord modCrop">
          <ac:chgData name="Mr Pearce" userId="S::ed026fpearce@glow.sch.uk::6545945b-06a2-4ce5-b999-1b65dd4ca6c8" providerId="AD" clId="Web-{DE130CA0-361A-A5E6-6179-ABF210E25F01}" dt="2019-03-17T15:46:48.067" v="153"/>
          <ac:picMkLst>
            <pc:docMk/>
            <pc:sldMk cId="3573775375" sldId="276"/>
            <ac:picMk id="4" creationId="{9523376A-08EA-48FD-9648-CC5D361BF938}"/>
          </ac:picMkLst>
        </pc:picChg>
        <pc:picChg chg="add mod ord modCrop">
          <ac:chgData name="Mr Pearce" userId="S::ed026fpearce@glow.sch.uk::6545945b-06a2-4ce5-b999-1b65dd4ca6c8" providerId="AD" clId="Web-{DE130CA0-361A-A5E6-6179-ABF210E25F01}" dt="2019-03-17T15:50:50.832" v="164" actId="14100"/>
          <ac:picMkLst>
            <pc:docMk/>
            <pc:sldMk cId="3573775375" sldId="276"/>
            <ac:picMk id="8" creationId="{9E29AF2A-EE9E-4099-9DF7-3F033CAF5E0C}"/>
          </ac:picMkLst>
        </pc:picChg>
      </pc:sldChg>
      <pc:sldChg chg="addSp delSp modSp new">
        <pc:chgData name="Mr Pearce" userId="S::ed026fpearce@glow.sch.uk::6545945b-06a2-4ce5-b999-1b65dd4ca6c8" providerId="AD" clId="Web-{DE130CA0-361A-A5E6-6179-ABF210E25F01}" dt="2019-03-17T15:52:30.660" v="171" actId="14100"/>
        <pc:sldMkLst>
          <pc:docMk/>
          <pc:sldMk cId="2494679865" sldId="277"/>
        </pc:sldMkLst>
        <pc:spChg chg="del">
          <ac:chgData name="Mr Pearce" userId="S::ed026fpearce@glow.sch.uk::6545945b-06a2-4ce5-b999-1b65dd4ca6c8" providerId="AD" clId="Web-{DE130CA0-361A-A5E6-6179-ABF210E25F01}" dt="2019-03-17T15:51:55.723" v="166"/>
          <ac:spMkLst>
            <pc:docMk/>
            <pc:sldMk cId="2494679865" sldId="277"/>
            <ac:spMk id="3" creationId="{A606A828-467E-4D0B-8747-5CF1E5B3BC06}"/>
          </ac:spMkLst>
        </pc:spChg>
        <pc:picChg chg="add mod ord modCrop">
          <ac:chgData name="Mr Pearce" userId="S::ed026fpearce@glow.sch.uk::6545945b-06a2-4ce5-b999-1b65dd4ca6c8" providerId="AD" clId="Web-{DE130CA0-361A-A5E6-6179-ABF210E25F01}" dt="2019-03-17T15:52:30.660" v="171" actId="14100"/>
          <ac:picMkLst>
            <pc:docMk/>
            <pc:sldMk cId="2494679865" sldId="277"/>
            <ac:picMk id="4" creationId="{B6E2AAEA-A660-45C4-9CEC-98EB50E70A15}"/>
          </ac:picMkLst>
        </pc:picChg>
      </pc:sldChg>
      <pc:sldChg chg="new">
        <pc:chgData name="Mr Pearce" userId="S::ed026fpearce@glow.sch.uk::6545945b-06a2-4ce5-b999-1b65dd4ca6c8" providerId="AD" clId="Web-{DE130CA0-361A-A5E6-6179-ABF210E25F01}" dt="2019-03-17T15:52:33.301" v="172"/>
        <pc:sldMkLst>
          <pc:docMk/>
          <pc:sldMk cId="1435432917" sldId="278"/>
        </pc:sldMkLst>
      </pc:sldChg>
    </pc:docChg>
  </pc:docChgLst>
  <pc:docChgLst>
    <pc:chgData name="Mr Pearce" userId="S::ed026fpearce@glow.sch.uk::6545945b-06a2-4ce5-b999-1b65dd4ca6c8" providerId="AD" clId="Web-{8BE14C25-4689-35B4-EE33-50DAFC3B2A08}"/>
    <pc:docChg chg="addSld modSld">
      <pc:chgData name="Mr Pearce" userId="S::ed026fpearce@glow.sch.uk::6545945b-06a2-4ce5-b999-1b65dd4ca6c8" providerId="AD" clId="Web-{8BE14C25-4689-35B4-EE33-50DAFC3B2A08}" dt="2019-03-17T16:17:10.700" v="70" actId="14100"/>
      <pc:docMkLst>
        <pc:docMk/>
      </pc:docMkLst>
      <pc:sldChg chg="modSp">
        <pc:chgData name="Mr Pearce" userId="S::ed026fpearce@glow.sch.uk::6545945b-06a2-4ce5-b999-1b65dd4ca6c8" providerId="AD" clId="Web-{8BE14C25-4689-35B4-EE33-50DAFC3B2A08}" dt="2019-03-17T16:17:10.700" v="70" actId="14100"/>
        <pc:sldMkLst>
          <pc:docMk/>
          <pc:sldMk cId="3446920792" sldId="258"/>
        </pc:sldMkLst>
        <pc:picChg chg="mod">
          <ac:chgData name="Mr Pearce" userId="S::ed026fpearce@glow.sch.uk::6545945b-06a2-4ce5-b999-1b65dd4ca6c8" providerId="AD" clId="Web-{8BE14C25-4689-35B4-EE33-50DAFC3B2A08}" dt="2019-03-17T16:17:10.700" v="70" actId="14100"/>
          <ac:picMkLst>
            <pc:docMk/>
            <pc:sldMk cId="3446920792" sldId="258"/>
            <ac:picMk id="4" creationId="{F8AE9B6E-716D-4603-81B4-C89BF9B34871}"/>
          </ac:picMkLst>
        </pc:picChg>
      </pc:sldChg>
      <pc:sldChg chg="modSp">
        <pc:chgData name="Mr Pearce" userId="S::ed026fpearce@glow.sch.uk::6545945b-06a2-4ce5-b999-1b65dd4ca6c8" providerId="AD" clId="Web-{8BE14C25-4689-35B4-EE33-50DAFC3B2A08}" dt="2019-03-17T16:17:05.137" v="69" actId="14100"/>
        <pc:sldMkLst>
          <pc:docMk/>
          <pc:sldMk cId="3782328971" sldId="259"/>
        </pc:sldMkLst>
        <pc:picChg chg="mod">
          <ac:chgData name="Mr Pearce" userId="S::ed026fpearce@glow.sch.uk::6545945b-06a2-4ce5-b999-1b65dd4ca6c8" providerId="AD" clId="Web-{8BE14C25-4689-35B4-EE33-50DAFC3B2A08}" dt="2019-03-17T16:17:05.137" v="69" actId="14100"/>
          <ac:picMkLst>
            <pc:docMk/>
            <pc:sldMk cId="3782328971" sldId="259"/>
            <ac:picMk id="4" creationId="{DCCD3BD3-BA65-4B4C-AB04-66B9C2126B02}"/>
          </ac:picMkLst>
        </pc:picChg>
      </pc:sldChg>
      <pc:sldChg chg="modSp">
        <pc:chgData name="Mr Pearce" userId="S::ed026fpearce@glow.sch.uk::6545945b-06a2-4ce5-b999-1b65dd4ca6c8" providerId="AD" clId="Web-{8BE14C25-4689-35B4-EE33-50DAFC3B2A08}" dt="2019-03-17T16:16:49.306" v="64" actId="14100"/>
        <pc:sldMkLst>
          <pc:docMk/>
          <pc:sldMk cId="354242496" sldId="262"/>
        </pc:sldMkLst>
        <pc:picChg chg="mod">
          <ac:chgData name="Mr Pearce" userId="S::ed026fpearce@glow.sch.uk::6545945b-06a2-4ce5-b999-1b65dd4ca6c8" providerId="AD" clId="Web-{8BE14C25-4689-35B4-EE33-50DAFC3B2A08}" dt="2019-03-17T16:16:49.306" v="64" actId="14100"/>
          <ac:picMkLst>
            <pc:docMk/>
            <pc:sldMk cId="354242496" sldId="262"/>
            <ac:picMk id="4" creationId="{B33078BE-45AB-4509-B108-9FBCAA210835}"/>
          </ac:picMkLst>
        </pc:picChg>
      </pc:sldChg>
      <pc:sldChg chg="modSp">
        <pc:chgData name="Mr Pearce" userId="S::ed026fpearce@glow.sch.uk::6545945b-06a2-4ce5-b999-1b65dd4ca6c8" providerId="AD" clId="Web-{8BE14C25-4689-35B4-EE33-50DAFC3B2A08}" dt="2019-03-17T16:16:40.634" v="62" actId="14100"/>
        <pc:sldMkLst>
          <pc:docMk/>
          <pc:sldMk cId="1003339950" sldId="264"/>
        </pc:sldMkLst>
        <pc:picChg chg="mod">
          <ac:chgData name="Mr Pearce" userId="S::ed026fpearce@glow.sch.uk::6545945b-06a2-4ce5-b999-1b65dd4ca6c8" providerId="AD" clId="Web-{8BE14C25-4689-35B4-EE33-50DAFC3B2A08}" dt="2019-03-17T16:16:40.634" v="62" actId="14100"/>
          <ac:picMkLst>
            <pc:docMk/>
            <pc:sldMk cId="1003339950" sldId="264"/>
            <ac:picMk id="4" creationId="{6C384542-87B6-4DC2-8AB8-182D3B2FF405}"/>
          </ac:picMkLst>
        </pc:picChg>
      </pc:sldChg>
      <pc:sldChg chg="modSp">
        <pc:chgData name="Mr Pearce" userId="S::ed026fpearce@glow.sch.uk::6545945b-06a2-4ce5-b999-1b65dd4ca6c8" providerId="AD" clId="Web-{8BE14C25-4689-35B4-EE33-50DAFC3B2A08}" dt="2019-03-17T16:16:34.525" v="61" actId="14100"/>
        <pc:sldMkLst>
          <pc:docMk/>
          <pc:sldMk cId="667259190" sldId="266"/>
        </pc:sldMkLst>
        <pc:picChg chg="mod">
          <ac:chgData name="Mr Pearce" userId="S::ed026fpearce@glow.sch.uk::6545945b-06a2-4ce5-b999-1b65dd4ca6c8" providerId="AD" clId="Web-{8BE14C25-4689-35B4-EE33-50DAFC3B2A08}" dt="2019-03-17T16:16:34.525" v="61" actId="14100"/>
          <ac:picMkLst>
            <pc:docMk/>
            <pc:sldMk cId="667259190" sldId="266"/>
            <ac:picMk id="4" creationId="{B104C692-F802-47A2-A422-32200D9C98B2}"/>
          </ac:picMkLst>
        </pc:picChg>
      </pc:sldChg>
      <pc:sldChg chg="modSp">
        <pc:chgData name="Mr Pearce" userId="S::ed026fpearce@glow.sch.uk::6545945b-06a2-4ce5-b999-1b65dd4ca6c8" providerId="AD" clId="Web-{8BE14C25-4689-35B4-EE33-50DAFC3B2A08}" dt="2019-03-17T16:16:28.306" v="60" actId="14100"/>
        <pc:sldMkLst>
          <pc:docMk/>
          <pc:sldMk cId="358678754" sldId="268"/>
        </pc:sldMkLst>
        <pc:picChg chg="mod">
          <ac:chgData name="Mr Pearce" userId="S::ed026fpearce@glow.sch.uk::6545945b-06a2-4ce5-b999-1b65dd4ca6c8" providerId="AD" clId="Web-{8BE14C25-4689-35B4-EE33-50DAFC3B2A08}" dt="2019-03-17T16:16:28.306" v="60" actId="14100"/>
          <ac:picMkLst>
            <pc:docMk/>
            <pc:sldMk cId="358678754" sldId="268"/>
            <ac:picMk id="4" creationId="{CE94BE51-0E63-4AEB-8693-6C006A9344B7}"/>
          </ac:picMkLst>
        </pc:picChg>
      </pc:sldChg>
      <pc:sldChg chg="modSp">
        <pc:chgData name="Mr Pearce" userId="S::ed026fpearce@glow.sch.uk::6545945b-06a2-4ce5-b999-1b65dd4ca6c8" providerId="AD" clId="Web-{8BE14C25-4689-35B4-EE33-50DAFC3B2A08}" dt="2019-03-17T16:16:22.728" v="59" actId="14100"/>
        <pc:sldMkLst>
          <pc:docMk/>
          <pc:sldMk cId="4002066290" sldId="270"/>
        </pc:sldMkLst>
        <pc:picChg chg="mod">
          <ac:chgData name="Mr Pearce" userId="S::ed026fpearce@glow.sch.uk::6545945b-06a2-4ce5-b999-1b65dd4ca6c8" providerId="AD" clId="Web-{8BE14C25-4689-35B4-EE33-50DAFC3B2A08}" dt="2019-03-17T16:16:22.728" v="59" actId="14100"/>
          <ac:picMkLst>
            <pc:docMk/>
            <pc:sldMk cId="4002066290" sldId="270"/>
            <ac:picMk id="4" creationId="{3AA1C619-2DB7-40A0-A250-A5CA5563D4A0}"/>
          </ac:picMkLst>
        </pc:picChg>
      </pc:sldChg>
      <pc:sldChg chg="modSp">
        <pc:chgData name="Mr Pearce" userId="S::ed026fpearce@glow.sch.uk::6545945b-06a2-4ce5-b999-1b65dd4ca6c8" providerId="AD" clId="Web-{8BE14C25-4689-35B4-EE33-50DAFC3B2A08}" dt="2019-03-17T16:16:16.447" v="58" actId="14100"/>
        <pc:sldMkLst>
          <pc:docMk/>
          <pc:sldMk cId="4290156258" sldId="272"/>
        </pc:sldMkLst>
        <pc:picChg chg="mod">
          <ac:chgData name="Mr Pearce" userId="S::ed026fpearce@glow.sch.uk::6545945b-06a2-4ce5-b999-1b65dd4ca6c8" providerId="AD" clId="Web-{8BE14C25-4689-35B4-EE33-50DAFC3B2A08}" dt="2019-03-17T16:16:16.447" v="58" actId="14100"/>
          <ac:picMkLst>
            <pc:docMk/>
            <pc:sldMk cId="4290156258" sldId="272"/>
            <ac:picMk id="4" creationId="{70F1C15B-F3C7-4F7C-B116-9B1364CDD9AA}"/>
          </ac:picMkLst>
        </pc:picChg>
      </pc:sldChg>
      <pc:sldChg chg="modSp">
        <pc:chgData name="Mr Pearce" userId="S::ed026fpearce@glow.sch.uk::6545945b-06a2-4ce5-b999-1b65dd4ca6c8" providerId="AD" clId="Web-{8BE14C25-4689-35B4-EE33-50DAFC3B2A08}" dt="2019-03-17T16:16:09.665" v="57" actId="14100"/>
        <pc:sldMkLst>
          <pc:docMk/>
          <pc:sldMk cId="371788056" sldId="274"/>
        </pc:sldMkLst>
        <pc:picChg chg="mod">
          <ac:chgData name="Mr Pearce" userId="S::ed026fpearce@glow.sch.uk::6545945b-06a2-4ce5-b999-1b65dd4ca6c8" providerId="AD" clId="Web-{8BE14C25-4689-35B4-EE33-50DAFC3B2A08}" dt="2019-03-17T16:16:09.665" v="57" actId="14100"/>
          <ac:picMkLst>
            <pc:docMk/>
            <pc:sldMk cId="371788056" sldId="274"/>
            <ac:picMk id="4" creationId="{13A9A607-88AF-46C5-BE44-22AEB0E0D780}"/>
          </ac:picMkLst>
        </pc:picChg>
      </pc:sldChg>
      <pc:sldChg chg="modSp">
        <pc:chgData name="Mr Pearce" userId="S::ed026fpearce@glow.sch.uk::6545945b-06a2-4ce5-b999-1b65dd4ca6c8" providerId="AD" clId="Web-{8BE14C25-4689-35B4-EE33-50DAFC3B2A08}" dt="2019-03-17T16:16:03.478" v="56" actId="14100"/>
        <pc:sldMkLst>
          <pc:docMk/>
          <pc:sldMk cId="3573775375" sldId="276"/>
        </pc:sldMkLst>
        <pc:picChg chg="mod">
          <ac:chgData name="Mr Pearce" userId="S::ed026fpearce@glow.sch.uk::6545945b-06a2-4ce5-b999-1b65dd4ca6c8" providerId="AD" clId="Web-{8BE14C25-4689-35B4-EE33-50DAFC3B2A08}" dt="2019-03-17T16:16:03.478" v="56" actId="14100"/>
          <ac:picMkLst>
            <pc:docMk/>
            <pc:sldMk cId="3573775375" sldId="276"/>
            <ac:picMk id="8" creationId="{9E29AF2A-EE9E-4099-9DF7-3F033CAF5E0C}"/>
          </ac:picMkLst>
        </pc:picChg>
      </pc:sldChg>
      <pc:sldChg chg="addSp delSp modSp">
        <pc:chgData name="Mr Pearce" userId="S::ed026fpearce@glow.sch.uk::6545945b-06a2-4ce5-b999-1b65dd4ca6c8" providerId="AD" clId="Web-{8BE14C25-4689-35B4-EE33-50DAFC3B2A08}" dt="2019-03-17T16:15:54.759" v="55" actId="14100"/>
        <pc:sldMkLst>
          <pc:docMk/>
          <pc:sldMk cId="1435432917" sldId="278"/>
        </pc:sldMkLst>
        <pc:spChg chg="del">
          <ac:chgData name="Mr Pearce" userId="S::ed026fpearce@glow.sch.uk::6545945b-06a2-4ce5-b999-1b65dd4ca6c8" providerId="AD" clId="Web-{8BE14C25-4689-35B4-EE33-50DAFC3B2A08}" dt="2019-03-17T16:02:17.433" v="0"/>
          <ac:spMkLst>
            <pc:docMk/>
            <pc:sldMk cId="1435432917" sldId="278"/>
            <ac:spMk id="3" creationId="{D09EA4D9-F4A0-442D-B8A5-454C1BFCDB15}"/>
          </ac:spMkLst>
        </pc:spChg>
        <pc:picChg chg="add mod ord modCrop">
          <ac:chgData name="Mr Pearce" userId="S::ed026fpearce@glow.sch.uk::6545945b-06a2-4ce5-b999-1b65dd4ca6c8" providerId="AD" clId="Web-{8BE14C25-4689-35B4-EE33-50DAFC3B2A08}" dt="2019-03-17T16:15:54.759" v="55" actId="14100"/>
          <ac:picMkLst>
            <pc:docMk/>
            <pc:sldMk cId="1435432917" sldId="278"/>
            <ac:picMk id="4" creationId="{1912B930-4A87-41C8-B4AF-DB9FA536AB86}"/>
          </ac:picMkLst>
        </pc:picChg>
      </pc:sldChg>
      <pc:sldChg chg="addSp delSp modSp new">
        <pc:chgData name="Mr Pearce" userId="S::ed026fpearce@glow.sch.uk::6545945b-06a2-4ce5-b999-1b65dd4ca6c8" providerId="AD" clId="Web-{8BE14C25-4689-35B4-EE33-50DAFC3B2A08}" dt="2019-03-17T16:06:01.573" v="12" actId="14100"/>
        <pc:sldMkLst>
          <pc:docMk/>
          <pc:sldMk cId="3064485913" sldId="279"/>
        </pc:sldMkLst>
        <pc:spChg chg="del">
          <ac:chgData name="Mr Pearce" userId="S::ed026fpearce@glow.sch.uk::6545945b-06a2-4ce5-b999-1b65dd4ca6c8" providerId="AD" clId="Web-{8BE14C25-4689-35B4-EE33-50DAFC3B2A08}" dt="2019-03-17T16:04:35.183" v="4"/>
          <ac:spMkLst>
            <pc:docMk/>
            <pc:sldMk cId="3064485913" sldId="279"/>
            <ac:spMk id="3" creationId="{8BABF2EB-5404-4813-BA7B-A6FED0190F29}"/>
          </ac:spMkLst>
        </pc:spChg>
        <pc:picChg chg="add mod ord modCrop">
          <ac:chgData name="Mr Pearce" userId="S::ed026fpearce@glow.sch.uk::6545945b-06a2-4ce5-b999-1b65dd4ca6c8" providerId="AD" clId="Web-{8BE14C25-4689-35B4-EE33-50DAFC3B2A08}" dt="2019-03-17T16:06:01.573" v="12" actId="14100"/>
          <ac:picMkLst>
            <pc:docMk/>
            <pc:sldMk cId="3064485913" sldId="279"/>
            <ac:picMk id="4" creationId="{A7AF7925-67C3-412B-A578-102218DD521F}"/>
          </ac:picMkLst>
        </pc:picChg>
      </pc:sldChg>
      <pc:sldChg chg="addSp delSp modSp new">
        <pc:chgData name="Mr Pearce" userId="S::ed026fpearce@glow.sch.uk::6545945b-06a2-4ce5-b999-1b65dd4ca6c8" providerId="AD" clId="Web-{8BE14C25-4689-35B4-EE33-50DAFC3B2A08}" dt="2019-03-17T16:15:47.634" v="53" actId="14100"/>
        <pc:sldMkLst>
          <pc:docMk/>
          <pc:sldMk cId="294098893" sldId="280"/>
        </pc:sldMkLst>
        <pc:spChg chg="del">
          <ac:chgData name="Mr Pearce" userId="S::ed026fpearce@glow.sch.uk::6545945b-06a2-4ce5-b999-1b65dd4ca6c8" providerId="AD" clId="Web-{8BE14C25-4689-35B4-EE33-50DAFC3B2A08}" dt="2019-03-17T16:07:00.854" v="14"/>
          <ac:spMkLst>
            <pc:docMk/>
            <pc:sldMk cId="294098893" sldId="280"/>
            <ac:spMk id="3" creationId="{62E207C3-08E9-479E-A126-E1EB46A76A55}"/>
          </ac:spMkLst>
        </pc:spChg>
        <pc:picChg chg="add mod ord modCrop">
          <ac:chgData name="Mr Pearce" userId="S::ed026fpearce@glow.sch.uk::6545945b-06a2-4ce5-b999-1b65dd4ca6c8" providerId="AD" clId="Web-{8BE14C25-4689-35B4-EE33-50DAFC3B2A08}" dt="2019-03-17T16:15:47.634" v="53" actId="14100"/>
          <ac:picMkLst>
            <pc:docMk/>
            <pc:sldMk cId="294098893" sldId="280"/>
            <ac:picMk id="4" creationId="{80A0CE24-57DD-4D3F-BDA8-C91463BA6C8C}"/>
          </ac:picMkLst>
        </pc:picChg>
      </pc:sldChg>
      <pc:sldChg chg="addSp delSp modSp new">
        <pc:chgData name="Mr Pearce" userId="S::ed026fpearce@glow.sch.uk::6545945b-06a2-4ce5-b999-1b65dd4ca6c8" providerId="AD" clId="Web-{8BE14C25-4689-35B4-EE33-50DAFC3B2A08}" dt="2019-03-17T16:09:24.041" v="27" actId="14100"/>
        <pc:sldMkLst>
          <pc:docMk/>
          <pc:sldMk cId="4291110538" sldId="281"/>
        </pc:sldMkLst>
        <pc:spChg chg="del">
          <ac:chgData name="Mr Pearce" userId="S::ed026fpearce@glow.sch.uk::6545945b-06a2-4ce5-b999-1b65dd4ca6c8" providerId="AD" clId="Web-{8BE14C25-4689-35B4-EE33-50DAFC3B2A08}" dt="2019-03-17T16:08:39.713" v="23"/>
          <ac:spMkLst>
            <pc:docMk/>
            <pc:sldMk cId="4291110538" sldId="281"/>
            <ac:spMk id="3" creationId="{B5EB97F1-6725-44FB-95B4-C9E3078521DF}"/>
          </ac:spMkLst>
        </pc:spChg>
        <pc:picChg chg="add mod ord modCrop">
          <ac:chgData name="Mr Pearce" userId="S::ed026fpearce@glow.sch.uk::6545945b-06a2-4ce5-b999-1b65dd4ca6c8" providerId="AD" clId="Web-{8BE14C25-4689-35B4-EE33-50DAFC3B2A08}" dt="2019-03-17T16:09:24.041" v="27" actId="14100"/>
          <ac:picMkLst>
            <pc:docMk/>
            <pc:sldMk cId="4291110538" sldId="281"/>
            <ac:picMk id="4" creationId="{04A5C043-B659-4ED5-90FA-F6CF15E561DE}"/>
          </ac:picMkLst>
        </pc:picChg>
      </pc:sldChg>
      <pc:sldChg chg="addSp delSp modSp new">
        <pc:chgData name="Mr Pearce" userId="S::ed026fpearce@glow.sch.uk::6545945b-06a2-4ce5-b999-1b65dd4ca6c8" providerId="AD" clId="Web-{8BE14C25-4689-35B4-EE33-50DAFC3B2A08}" dt="2019-03-17T16:15:38.525" v="52" actId="14100"/>
        <pc:sldMkLst>
          <pc:docMk/>
          <pc:sldMk cId="4139166448" sldId="282"/>
        </pc:sldMkLst>
        <pc:spChg chg="del">
          <ac:chgData name="Mr Pearce" userId="S::ed026fpearce@glow.sch.uk::6545945b-06a2-4ce5-b999-1b65dd4ca6c8" providerId="AD" clId="Web-{8BE14C25-4689-35B4-EE33-50DAFC3B2A08}" dt="2019-03-17T16:10:02.572" v="29"/>
          <ac:spMkLst>
            <pc:docMk/>
            <pc:sldMk cId="4139166448" sldId="282"/>
            <ac:spMk id="3" creationId="{311BDA18-CE8C-4BB0-AC2D-8DD075F5C601}"/>
          </ac:spMkLst>
        </pc:spChg>
        <pc:picChg chg="add mod ord modCrop">
          <ac:chgData name="Mr Pearce" userId="S::ed026fpearce@glow.sch.uk::6545945b-06a2-4ce5-b999-1b65dd4ca6c8" providerId="AD" clId="Web-{8BE14C25-4689-35B4-EE33-50DAFC3B2A08}" dt="2019-03-17T16:15:38.525" v="52" actId="14100"/>
          <ac:picMkLst>
            <pc:docMk/>
            <pc:sldMk cId="4139166448" sldId="282"/>
            <ac:picMk id="4" creationId="{37B92A11-4613-4918-9DB4-1CFF3A34CA3E}"/>
          </ac:picMkLst>
        </pc:picChg>
      </pc:sldChg>
      <pc:sldChg chg="addSp delSp modSp new">
        <pc:chgData name="Mr Pearce" userId="S::ed026fpearce@glow.sch.uk::6545945b-06a2-4ce5-b999-1b65dd4ca6c8" providerId="AD" clId="Web-{8BE14C25-4689-35B4-EE33-50DAFC3B2A08}" dt="2019-03-17T16:13:03.790" v="43" actId="14100"/>
        <pc:sldMkLst>
          <pc:docMk/>
          <pc:sldMk cId="2248372306" sldId="283"/>
        </pc:sldMkLst>
        <pc:spChg chg="del">
          <ac:chgData name="Mr Pearce" userId="S::ed026fpearce@glow.sch.uk::6545945b-06a2-4ce5-b999-1b65dd4ca6c8" providerId="AD" clId="Web-{8BE14C25-4689-35B4-EE33-50DAFC3B2A08}" dt="2019-03-17T16:12:34.478" v="36"/>
          <ac:spMkLst>
            <pc:docMk/>
            <pc:sldMk cId="2248372306" sldId="283"/>
            <ac:spMk id="3" creationId="{BF57C003-8584-4027-ABA6-35F0FC334BD4}"/>
          </ac:spMkLst>
        </pc:spChg>
        <pc:picChg chg="add mod ord modCrop">
          <ac:chgData name="Mr Pearce" userId="S::ed026fpearce@glow.sch.uk::6545945b-06a2-4ce5-b999-1b65dd4ca6c8" providerId="AD" clId="Web-{8BE14C25-4689-35B4-EE33-50DAFC3B2A08}" dt="2019-03-17T16:13:03.790" v="43" actId="14100"/>
          <ac:picMkLst>
            <pc:docMk/>
            <pc:sldMk cId="2248372306" sldId="283"/>
            <ac:picMk id="4" creationId="{E5A1B02F-DE07-4A43-A466-91D0C6FCDA33}"/>
          </ac:picMkLst>
        </pc:picChg>
      </pc:sldChg>
      <pc:sldChg chg="addSp delSp modSp new">
        <pc:chgData name="Mr Pearce" userId="S::ed026fpearce@glow.sch.uk::6545945b-06a2-4ce5-b999-1b65dd4ca6c8" providerId="AD" clId="Web-{8BE14C25-4689-35B4-EE33-50DAFC3B2A08}" dt="2019-03-17T16:15:32.212" v="51" actId="14100"/>
        <pc:sldMkLst>
          <pc:docMk/>
          <pc:sldMk cId="2013032906" sldId="284"/>
        </pc:sldMkLst>
        <pc:spChg chg="del">
          <ac:chgData name="Mr Pearce" userId="S::ed026fpearce@glow.sch.uk::6545945b-06a2-4ce5-b999-1b65dd4ca6c8" providerId="AD" clId="Web-{8BE14C25-4689-35B4-EE33-50DAFC3B2A08}" dt="2019-03-17T16:13:51.260" v="45"/>
          <ac:spMkLst>
            <pc:docMk/>
            <pc:sldMk cId="2013032906" sldId="284"/>
            <ac:spMk id="3" creationId="{5DD2E1C7-574D-4CD9-A4E3-D14AB8AF0FBF}"/>
          </ac:spMkLst>
        </pc:spChg>
        <pc:picChg chg="add mod ord modCrop">
          <ac:chgData name="Mr Pearce" userId="S::ed026fpearce@glow.sch.uk::6545945b-06a2-4ce5-b999-1b65dd4ca6c8" providerId="AD" clId="Web-{8BE14C25-4689-35B4-EE33-50DAFC3B2A08}" dt="2019-03-17T16:15:32.212" v="51" actId="14100"/>
          <ac:picMkLst>
            <pc:docMk/>
            <pc:sldMk cId="2013032906" sldId="284"/>
            <ac:picMk id="4" creationId="{5A9CEE63-8BCF-4E8B-ACF8-ED247D484194}"/>
          </ac:picMkLst>
        </pc:picChg>
      </pc:sldChg>
    </pc:docChg>
  </pc:docChgLst>
  <pc:docChgLst>
    <pc:chgData name="Mr Pearce" userId="S::ed026fpearce@glow.sch.uk::6545945b-06a2-4ce5-b999-1b65dd4ca6c8" providerId="AD" clId="Web-{850B3D93-99B7-F167-2C33-4D5CBC163D2F}"/>
    <pc:docChg chg="modSld">
      <pc:chgData name="Mr Pearce" userId="S::ed026fpearce@glow.sch.uk::6545945b-06a2-4ce5-b999-1b65dd4ca6c8" providerId="AD" clId="Web-{850B3D93-99B7-F167-2C33-4D5CBC163D2F}" dt="2020-07-04T09:42:21.832" v="3"/>
      <pc:docMkLst>
        <pc:docMk/>
      </pc:docMkLst>
      <pc:sldChg chg="modNotes">
        <pc:chgData name="Mr Pearce" userId="S::ed026fpearce@glow.sch.uk::6545945b-06a2-4ce5-b999-1b65dd4ca6c8" providerId="AD" clId="Web-{850B3D93-99B7-F167-2C33-4D5CBC163D2F}" dt="2020-07-04T09:42:06.410" v="1"/>
        <pc:sldMkLst>
          <pc:docMk/>
          <pc:sldMk cId="3782328971" sldId="259"/>
        </pc:sldMkLst>
      </pc:sldChg>
      <pc:sldChg chg="modNotes">
        <pc:chgData name="Mr Pearce" userId="S::ed026fpearce@glow.sch.uk::6545945b-06a2-4ce5-b999-1b65dd4ca6c8" providerId="AD" clId="Web-{850B3D93-99B7-F167-2C33-4D5CBC163D2F}" dt="2020-07-04T09:42:21.832" v="3"/>
        <pc:sldMkLst>
          <pc:docMk/>
          <pc:sldMk cId="354242496" sldId="262"/>
        </pc:sldMkLst>
      </pc:sldChg>
    </pc:docChg>
  </pc:docChgLst>
  <pc:docChgLst>
    <pc:chgData name="Mr Pearce" userId="S::ed026fpearce@glow.sch.uk::6545945b-06a2-4ce5-b999-1b65dd4ca6c8" providerId="AD" clId="Web-{A0D1E32B-F5AC-49BE-B795-59ED0CACB044}"/>
    <pc:docChg chg="modSld">
      <pc:chgData name="Mr Pearce" userId="S::ed026fpearce@glow.sch.uk::6545945b-06a2-4ce5-b999-1b65dd4ca6c8" providerId="AD" clId="Web-{A0D1E32B-F5AC-49BE-B795-59ED0CACB044}" dt="2019-03-15T09:55:35.883" v="87" actId="20577"/>
      <pc:docMkLst>
        <pc:docMk/>
      </pc:docMkLst>
      <pc:sldChg chg="modSp">
        <pc:chgData name="Mr Pearce" userId="S::ed026fpearce@glow.sch.uk::6545945b-06a2-4ce5-b999-1b65dd4ca6c8" providerId="AD" clId="Web-{A0D1E32B-F5AC-49BE-B795-59ED0CACB044}" dt="2019-03-15T09:55:35.054" v="85" actId="20577"/>
        <pc:sldMkLst>
          <pc:docMk/>
          <pc:sldMk cId="109857222" sldId="256"/>
        </pc:sldMkLst>
        <pc:spChg chg="mod">
          <ac:chgData name="Mr Pearce" userId="S::ed026fpearce@glow.sch.uk::6545945b-06a2-4ce5-b999-1b65dd4ca6c8" providerId="AD" clId="Web-{A0D1E32B-F5AC-49BE-B795-59ED0CACB044}" dt="2019-03-15T09:55:24.398" v="38" actId="20577"/>
          <ac:spMkLst>
            <pc:docMk/>
            <pc:sldMk cId="109857222" sldId="256"/>
            <ac:spMk id="2" creationId="{00000000-0000-0000-0000-000000000000}"/>
          </ac:spMkLst>
        </pc:spChg>
        <pc:spChg chg="mod">
          <ac:chgData name="Mr Pearce" userId="S::ed026fpearce@glow.sch.uk::6545945b-06a2-4ce5-b999-1b65dd4ca6c8" providerId="AD" clId="Web-{A0D1E32B-F5AC-49BE-B795-59ED0CACB044}" dt="2019-03-15T09:55:35.054" v="85" actId="20577"/>
          <ac:spMkLst>
            <pc:docMk/>
            <pc:sldMk cId="109857222" sldId="256"/>
            <ac:spMk id="3" creationId="{00000000-0000-0000-0000-000000000000}"/>
          </ac:spMkLst>
        </pc:spChg>
      </pc:sldChg>
    </pc:docChg>
  </pc:docChgLst>
  <pc:docChgLst>
    <pc:chgData name="Mr Pearce" userId="S::ed026fpearce@glow.sch.uk::6545945b-06a2-4ce5-b999-1b65dd4ca6c8" providerId="AD" clId="Web-{37770565-4420-9F06-F13A-DD0888ECE712}"/>
    <pc:docChg chg="addSld modSld">
      <pc:chgData name="Mr Pearce" userId="S::ed026fpearce@glow.sch.uk::6545945b-06a2-4ce5-b999-1b65dd4ca6c8" providerId="AD" clId="Web-{37770565-4420-9F06-F13A-DD0888ECE712}" dt="2019-03-17T19:47:34.920" v="1230"/>
      <pc:docMkLst>
        <pc:docMk/>
      </pc:docMkLst>
      <pc:sldChg chg="modNotes">
        <pc:chgData name="Mr Pearce" userId="S::ed026fpearce@glow.sch.uk::6545945b-06a2-4ce5-b999-1b65dd4ca6c8" providerId="AD" clId="Web-{37770565-4420-9F06-F13A-DD0888ECE712}" dt="2019-03-17T19:12:42.638" v="1054"/>
        <pc:sldMkLst>
          <pc:docMk/>
          <pc:sldMk cId="109857222" sldId="256"/>
        </pc:sldMkLst>
      </pc:sldChg>
      <pc:sldChg chg="modNotes">
        <pc:chgData name="Mr Pearce" userId="S::ed026fpearce@glow.sch.uk::6545945b-06a2-4ce5-b999-1b65dd4ca6c8" providerId="AD" clId="Web-{37770565-4420-9F06-F13A-DD0888ECE712}" dt="2019-03-17T19:13:52.825" v="1063"/>
        <pc:sldMkLst>
          <pc:docMk/>
          <pc:sldMk cId="3446920792" sldId="258"/>
        </pc:sldMkLst>
      </pc:sldChg>
      <pc:sldChg chg="modNotes">
        <pc:chgData name="Mr Pearce" userId="S::ed026fpearce@glow.sch.uk::6545945b-06a2-4ce5-b999-1b65dd4ca6c8" providerId="AD" clId="Web-{37770565-4420-9F06-F13A-DD0888ECE712}" dt="2019-03-17T19:14:01.294" v="1066"/>
        <pc:sldMkLst>
          <pc:docMk/>
          <pc:sldMk cId="3782328971" sldId="259"/>
        </pc:sldMkLst>
      </pc:sldChg>
      <pc:sldChg chg="modNotes">
        <pc:chgData name="Mr Pearce" userId="S::ed026fpearce@glow.sch.uk::6545945b-06a2-4ce5-b999-1b65dd4ca6c8" providerId="AD" clId="Web-{37770565-4420-9F06-F13A-DD0888ECE712}" dt="2019-03-17T19:14:46.731" v="1071"/>
        <pc:sldMkLst>
          <pc:docMk/>
          <pc:sldMk cId="354242496" sldId="262"/>
        </pc:sldMkLst>
      </pc:sldChg>
      <pc:sldChg chg="addSp delSp modSp mod setBg modNotes">
        <pc:chgData name="Mr Pearce" userId="S::ed026fpearce@glow.sch.uk::6545945b-06a2-4ce5-b999-1b65dd4ca6c8" providerId="AD" clId="Web-{37770565-4420-9F06-F13A-DD0888ECE712}" dt="2019-03-17T19:16:57.525" v="1079"/>
        <pc:sldMkLst>
          <pc:docMk/>
          <pc:sldMk cId="1003339950" sldId="264"/>
        </pc:sldMkLst>
        <pc:spChg chg="del">
          <ac:chgData name="Mr Pearce" userId="S::ed026fpearce@glow.sch.uk::6545945b-06a2-4ce5-b999-1b65dd4ca6c8" providerId="AD" clId="Web-{37770565-4420-9F06-F13A-DD0888ECE712}" dt="2019-03-17T19:16:15.370" v="1074"/>
          <ac:spMkLst>
            <pc:docMk/>
            <pc:sldMk cId="1003339950" sldId="264"/>
            <ac:spMk id="2" creationId="{29819903-1843-484E-8700-00904422922E}"/>
          </ac:spMkLst>
        </pc:spChg>
        <pc:spChg chg="add del mod">
          <ac:chgData name="Mr Pearce" userId="S::ed026fpearce@glow.sch.uk::6545945b-06a2-4ce5-b999-1b65dd4ca6c8" providerId="AD" clId="Web-{37770565-4420-9F06-F13A-DD0888ECE712}" dt="2019-03-17T19:16:09.963" v="1073"/>
          <ac:spMkLst>
            <pc:docMk/>
            <pc:sldMk cId="1003339950" sldId="264"/>
            <ac:spMk id="5" creationId="{5710079C-AE29-41A7-9771-9955A6237C8F}"/>
          </ac:spMkLst>
        </pc:spChg>
        <pc:picChg chg="del">
          <ac:chgData name="Mr Pearce" userId="S::ed026fpearce@glow.sch.uk::6545945b-06a2-4ce5-b999-1b65dd4ca6c8" providerId="AD" clId="Web-{37770565-4420-9F06-F13A-DD0888ECE712}" dt="2019-03-17T19:15:19.292" v="1072"/>
          <ac:picMkLst>
            <pc:docMk/>
            <pc:sldMk cId="1003339950" sldId="264"/>
            <ac:picMk id="4" creationId="{6C384542-87B6-4DC2-8AB8-182D3B2FF405}"/>
          </ac:picMkLst>
        </pc:picChg>
        <pc:picChg chg="add mod ord">
          <ac:chgData name="Mr Pearce" userId="S::ed026fpearce@glow.sch.uk::6545945b-06a2-4ce5-b999-1b65dd4ca6c8" providerId="AD" clId="Web-{37770565-4420-9F06-F13A-DD0888ECE712}" dt="2019-03-17T19:16:15.370" v="1074"/>
          <ac:picMkLst>
            <pc:docMk/>
            <pc:sldMk cId="1003339950" sldId="264"/>
            <ac:picMk id="6" creationId="{44969CAB-0703-4540-914F-3CB3DA888953}"/>
          </ac:picMkLst>
        </pc:picChg>
      </pc:sldChg>
      <pc:sldChg chg="modNotes">
        <pc:chgData name="Mr Pearce" userId="S::ed026fpearce@glow.sch.uk::6545945b-06a2-4ce5-b999-1b65dd4ca6c8" providerId="AD" clId="Web-{37770565-4420-9F06-F13A-DD0888ECE712}" dt="2019-03-17T19:19:41.040" v="1087"/>
        <pc:sldMkLst>
          <pc:docMk/>
          <pc:sldMk cId="667259190" sldId="266"/>
        </pc:sldMkLst>
      </pc:sldChg>
      <pc:sldChg chg="addSp delSp modSp modNotes">
        <pc:chgData name="Mr Pearce" userId="S::ed026fpearce@glow.sch.uk::6545945b-06a2-4ce5-b999-1b65dd4ca6c8" providerId="AD" clId="Web-{37770565-4420-9F06-F13A-DD0888ECE712}" dt="2019-03-17T19:26:46.119" v="1115"/>
        <pc:sldMkLst>
          <pc:docMk/>
          <pc:sldMk cId="358678754" sldId="268"/>
        </pc:sldMkLst>
        <pc:spChg chg="add del mod">
          <ac:chgData name="Mr Pearce" userId="S::ed026fpearce@glow.sch.uk::6545945b-06a2-4ce5-b999-1b65dd4ca6c8" providerId="AD" clId="Web-{37770565-4420-9F06-F13A-DD0888ECE712}" dt="2019-03-17T19:24:36.190" v="1102"/>
          <ac:spMkLst>
            <pc:docMk/>
            <pc:sldMk cId="358678754" sldId="268"/>
            <ac:spMk id="7" creationId="{03D41F97-270B-49F8-9F1E-02EB9573E3A2}"/>
          </ac:spMkLst>
        </pc:spChg>
        <pc:picChg chg="add del mod modCrop">
          <ac:chgData name="Mr Pearce" userId="S::ed026fpearce@glow.sch.uk::6545945b-06a2-4ce5-b999-1b65dd4ca6c8" providerId="AD" clId="Web-{37770565-4420-9F06-F13A-DD0888ECE712}" dt="2019-03-17T19:24:17.393" v="1101"/>
          <ac:picMkLst>
            <pc:docMk/>
            <pc:sldMk cId="358678754" sldId="268"/>
            <ac:picMk id="3" creationId="{C555A4B0-3F4C-4BF8-AD05-3966800E7EAA}"/>
          </ac:picMkLst>
        </pc:picChg>
        <pc:picChg chg="del">
          <ac:chgData name="Mr Pearce" userId="S::ed026fpearce@glow.sch.uk::6545945b-06a2-4ce5-b999-1b65dd4ca6c8" providerId="AD" clId="Web-{37770565-4420-9F06-F13A-DD0888ECE712}" dt="2019-03-17T19:23:02.623" v="1091"/>
          <ac:picMkLst>
            <pc:docMk/>
            <pc:sldMk cId="358678754" sldId="268"/>
            <ac:picMk id="4" creationId="{CE94BE51-0E63-4AEB-8693-6C006A9344B7}"/>
          </ac:picMkLst>
        </pc:picChg>
        <pc:picChg chg="add mod ord modCrop">
          <ac:chgData name="Mr Pearce" userId="S::ed026fpearce@glow.sch.uk::6545945b-06a2-4ce5-b999-1b65dd4ca6c8" providerId="AD" clId="Web-{37770565-4420-9F06-F13A-DD0888ECE712}" dt="2019-03-17T19:26:19.674" v="1110" actId="14100"/>
          <ac:picMkLst>
            <pc:docMk/>
            <pc:sldMk cId="358678754" sldId="268"/>
            <ac:picMk id="8" creationId="{B223618B-7EE8-490A-B619-590B13C8BE22}"/>
          </ac:picMkLst>
        </pc:picChg>
      </pc:sldChg>
      <pc:sldChg chg="modNotes">
        <pc:chgData name="Mr Pearce" userId="S::ed026fpearce@glow.sch.uk::6545945b-06a2-4ce5-b999-1b65dd4ca6c8" providerId="AD" clId="Web-{37770565-4420-9F06-F13A-DD0888ECE712}" dt="2019-03-17T19:28:48.945" v="1125"/>
        <pc:sldMkLst>
          <pc:docMk/>
          <pc:sldMk cId="4002066290" sldId="270"/>
        </pc:sldMkLst>
      </pc:sldChg>
      <pc:sldChg chg="modNotes">
        <pc:chgData name="Mr Pearce" userId="S::ed026fpearce@glow.sch.uk::6545945b-06a2-4ce5-b999-1b65dd4ca6c8" providerId="AD" clId="Web-{37770565-4420-9F06-F13A-DD0888ECE712}" dt="2019-03-17T19:29:57.022" v="1131"/>
        <pc:sldMkLst>
          <pc:docMk/>
          <pc:sldMk cId="4290156258" sldId="272"/>
        </pc:sldMkLst>
      </pc:sldChg>
      <pc:sldChg chg="modNotes">
        <pc:chgData name="Mr Pearce" userId="S::ed026fpearce@glow.sch.uk::6545945b-06a2-4ce5-b999-1b65dd4ca6c8" providerId="AD" clId="Web-{37770565-4420-9F06-F13A-DD0888ECE712}" dt="2019-03-17T19:33:02.941" v="1145"/>
        <pc:sldMkLst>
          <pc:docMk/>
          <pc:sldMk cId="371788056" sldId="274"/>
        </pc:sldMkLst>
      </pc:sldChg>
      <pc:sldChg chg="addSp delSp modSp">
        <pc:chgData name="Mr Pearce" userId="S::ed026fpearce@glow.sch.uk::6545945b-06a2-4ce5-b999-1b65dd4ca6c8" providerId="AD" clId="Web-{37770565-4420-9F06-F13A-DD0888ECE712}" dt="2019-03-17T19:32:02.614" v="1139" actId="14100"/>
        <pc:sldMkLst>
          <pc:docMk/>
          <pc:sldMk cId="2127298585" sldId="275"/>
        </pc:sldMkLst>
        <pc:spChg chg="add del mod">
          <ac:chgData name="Mr Pearce" userId="S::ed026fpearce@glow.sch.uk::6545945b-06a2-4ce5-b999-1b65dd4ca6c8" providerId="AD" clId="Web-{37770565-4420-9F06-F13A-DD0888ECE712}" dt="2019-03-17T19:31:16.802" v="1133"/>
          <ac:spMkLst>
            <pc:docMk/>
            <pc:sldMk cId="2127298585" sldId="275"/>
            <ac:spMk id="5" creationId="{DC8DC72E-A92C-4CEB-8A1E-88C7BCA2027B}"/>
          </ac:spMkLst>
        </pc:spChg>
        <pc:picChg chg="del">
          <ac:chgData name="Mr Pearce" userId="S::ed026fpearce@glow.sch.uk::6545945b-06a2-4ce5-b999-1b65dd4ca6c8" providerId="AD" clId="Web-{37770565-4420-9F06-F13A-DD0888ECE712}" dt="2019-03-17T19:30:58.271" v="1132"/>
          <ac:picMkLst>
            <pc:docMk/>
            <pc:sldMk cId="2127298585" sldId="275"/>
            <ac:picMk id="4" creationId="{1AF9E13A-C2FA-49FF-8364-4EAB2F8333D1}"/>
          </ac:picMkLst>
        </pc:picChg>
        <pc:picChg chg="add mod ord modCrop">
          <ac:chgData name="Mr Pearce" userId="S::ed026fpearce@glow.sch.uk::6545945b-06a2-4ce5-b999-1b65dd4ca6c8" providerId="AD" clId="Web-{37770565-4420-9F06-F13A-DD0888ECE712}" dt="2019-03-17T19:32:02.614" v="1139" actId="14100"/>
          <ac:picMkLst>
            <pc:docMk/>
            <pc:sldMk cId="2127298585" sldId="275"/>
            <ac:picMk id="6" creationId="{C5C90FDD-2B32-4BBD-A536-F5F9535BAE0F}"/>
          </ac:picMkLst>
        </pc:picChg>
      </pc:sldChg>
      <pc:sldChg chg="modNotes">
        <pc:chgData name="Mr Pearce" userId="S::ed026fpearce@glow.sch.uk::6545945b-06a2-4ce5-b999-1b65dd4ca6c8" providerId="AD" clId="Web-{37770565-4420-9F06-F13A-DD0888ECE712}" dt="2019-03-17T19:36:42.282" v="1153"/>
        <pc:sldMkLst>
          <pc:docMk/>
          <pc:sldMk cId="3573775375" sldId="276"/>
        </pc:sldMkLst>
      </pc:sldChg>
      <pc:sldChg chg="addSp delSp modSp modNotes">
        <pc:chgData name="Mr Pearce" userId="S::ed026fpearce@glow.sch.uk::6545945b-06a2-4ce5-b999-1b65dd4ca6c8" providerId="AD" clId="Web-{37770565-4420-9F06-F13A-DD0888ECE712}" dt="2019-03-17T19:39:01.610" v="1172"/>
        <pc:sldMkLst>
          <pc:docMk/>
          <pc:sldMk cId="1435432917" sldId="278"/>
        </pc:sldMkLst>
        <pc:spChg chg="add del mod">
          <ac:chgData name="Mr Pearce" userId="S::ed026fpearce@glow.sch.uk::6545945b-06a2-4ce5-b999-1b65dd4ca6c8" providerId="AD" clId="Web-{37770565-4420-9F06-F13A-DD0888ECE712}" dt="2019-03-17T19:37:50.048" v="1155"/>
          <ac:spMkLst>
            <pc:docMk/>
            <pc:sldMk cId="1435432917" sldId="278"/>
            <ac:spMk id="5" creationId="{C6F25131-4EAD-45B5-8CC5-E23780F0AAF2}"/>
          </ac:spMkLst>
        </pc:spChg>
        <pc:picChg chg="del">
          <ac:chgData name="Mr Pearce" userId="S::ed026fpearce@glow.sch.uk::6545945b-06a2-4ce5-b999-1b65dd4ca6c8" providerId="AD" clId="Web-{37770565-4420-9F06-F13A-DD0888ECE712}" dt="2019-03-17T19:37:35.814" v="1154"/>
          <ac:picMkLst>
            <pc:docMk/>
            <pc:sldMk cId="1435432917" sldId="278"/>
            <ac:picMk id="4" creationId="{1912B930-4A87-41C8-B4AF-DB9FA536AB86}"/>
          </ac:picMkLst>
        </pc:picChg>
        <pc:picChg chg="add mod ord">
          <ac:chgData name="Mr Pearce" userId="S::ed026fpearce@glow.sch.uk::6545945b-06a2-4ce5-b999-1b65dd4ca6c8" providerId="AD" clId="Web-{37770565-4420-9F06-F13A-DD0888ECE712}" dt="2019-03-17T19:38:04.174" v="1159" actId="14100"/>
          <ac:picMkLst>
            <pc:docMk/>
            <pc:sldMk cId="1435432917" sldId="278"/>
            <ac:picMk id="6" creationId="{68B4C80D-B45C-4D69-A88C-8D3AD0B5B480}"/>
          </ac:picMkLst>
        </pc:picChg>
      </pc:sldChg>
      <pc:sldChg chg="modNotes">
        <pc:chgData name="Mr Pearce" userId="S::ed026fpearce@glow.sch.uk::6545945b-06a2-4ce5-b999-1b65dd4ca6c8" providerId="AD" clId="Web-{37770565-4420-9F06-F13A-DD0888ECE712}" dt="2019-03-17T19:39:46.828" v="1178"/>
        <pc:sldMkLst>
          <pc:docMk/>
          <pc:sldMk cId="294098893" sldId="280"/>
        </pc:sldMkLst>
      </pc:sldChg>
      <pc:sldChg chg="addSp delSp modSp modNotes">
        <pc:chgData name="Mr Pearce" userId="S::ed026fpearce@glow.sch.uk::6545945b-06a2-4ce5-b999-1b65dd4ca6c8" providerId="AD" clId="Web-{37770565-4420-9F06-F13A-DD0888ECE712}" dt="2019-03-17T19:42:07.154" v="1194"/>
        <pc:sldMkLst>
          <pc:docMk/>
          <pc:sldMk cId="4139166448" sldId="282"/>
        </pc:sldMkLst>
        <pc:spChg chg="add del mod">
          <ac:chgData name="Mr Pearce" userId="S::ed026fpearce@glow.sch.uk::6545945b-06a2-4ce5-b999-1b65dd4ca6c8" providerId="AD" clId="Web-{37770565-4420-9F06-F13A-DD0888ECE712}" dt="2019-03-17T19:40:46.389" v="1180"/>
          <ac:spMkLst>
            <pc:docMk/>
            <pc:sldMk cId="4139166448" sldId="282"/>
            <ac:spMk id="5" creationId="{6AB6F24E-A891-40F7-8224-ED7775E7613A}"/>
          </ac:spMkLst>
        </pc:spChg>
        <pc:picChg chg="del">
          <ac:chgData name="Mr Pearce" userId="S::ed026fpearce@glow.sch.uk::6545945b-06a2-4ce5-b999-1b65dd4ca6c8" providerId="AD" clId="Web-{37770565-4420-9F06-F13A-DD0888ECE712}" dt="2019-03-17T19:39:53.859" v="1179"/>
          <ac:picMkLst>
            <pc:docMk/>
            <pc:sldMk cId="4139166448" sldId="282"/>
            <ac:picMk id="4" creationId="{37B92A11-4613-4918-9DB4-1CFF3A34CA3E}"/>
          </ac:picMkLst>
        </pc:picChg>
        <pc:picChg chg="add mod ord modCrop">
          <ac:chgData name="Mr Pearce" userId="S::ed026fpearce@glow.sch.uk::6545945b-06a2-4ce5-b999-1b65dd4ca6c8" providerId="AD" clId="Web-{37770565-4420-9F06-F13A-DD0888ECE712}" dt="2019-03-17T19:41:17.483" v="1185" actId="14100"/>
          <ac:picMkLst>
            <pc:docMk/>
            <pc:sldMk cId="4139166448" sldId="282"/>
            <ac:picMk id="6" creationId="{39A55F00-8124-4C09-8F8F-C15C94A85E1B}"/>
          </ac:picMkLst>
        </pc:picChg>
      </pc:sldChg>
      <pc:sldChg chg="addSp delSp modSp modNotes">
        <pc:chgData name="Mr Pearce" userId="S::ed026fpearce@glow.sch.uk::6545945b-06a2-4ce5-b999-1b65dd4ca6c8" providerId="AD" clId="Web-{37770565-4420-9F06-F13A-DD0888ECE712}" dt="2019-03-17T19:44:45.860" v="1214"/>
        <pc:sldMkLst>
          <pc:docMk/>
          <pc:sldMk cId="2013032906" sldId="284"/>
        </pc:sldMkLst>
        <pc:spChg chg="add del mod">
          <ac:chgData name="Mr Pearce" userId="S::ed026fpearce@glow.sch.uk::6545945b-06a2-4ce5-b999-1b65dd4ca6c8" providerId="AD" clId="Web-{37770565-4420-9F06-F13A-DD0888ECE712}" dt="2019-03-17T19:42:57.252" v="1196"/>
          <ac:spMkLst>
            <pc:docMk/>
            <pc:sldMk cId="2013032906" sldId="284"/>
            <ac:spMk id="5" creationId="{D8A92B7A-F72A-4AF8-A7DD-02BF08F48B96}"/>
          </ac:spMkLst>
        </pc:spChg>
        <pc:picChg chg="del">
          <ac:chgData name="Mr Pearce" userId="S::ed026fpearce@glow.sch.uk::6545945b-06a2-4ce5-b999-1b65dd4ca6c8" providerId="AD" clId="Web-{37770565-4420-9F06-F13A-DD0888ECE712}" dt="2019-03-17T19:42:12.903" v="1195"/>
          <ac:picMkLst>
            <pc:docMk/>
            <pc:sldMk cId="2013032906" sldId="284"/>
            <ac:picMk id="4" creationId="{5A9CEE63-8BCF-4E8B-ACF8-ED247D484194}"/>
          </ac:picMkLst>
        </pc:picChg>
        <pc:picChg chg="add mod ord modCrop">
          <ac:chgData name="Mr Pearce" userId="S::ed026fpearce@glow.sch.uk::6545945b-06a2-4ce5-b999-1b65dd4ca6c8" providerId="AD" clId="Web-{37770565-4420-9F06-F13A-DD0888ECE712}" dt="2019-03-17T19:43:20.705" v="1201" actId="14100"/>
          <ac:picMkLst>
            <pc:docMk/>
            <pc:sldMk cId="2013032906" sldId="284"/>
            <ac:picMk id="6" creationId="{699460AF-2650-4F92-A69F-523E7DA2E8A1}"/>
          </ac:picMkLst>
        </pc:picChg>
      </pc:sldChg>
      <pc:sldChg chg="addSp delSp modSp new modNotes">
        <pc:chgData name="Mr Pearce" userId="S::ed026fpearce@glow.sch.uk::6545945b-06a2-4ce5-b999-1b65dd4ca6c8" providerId="AD" clId="Web-{37770565-4420-9F06-F13A-DD0888ECE712}" dt="2019-03-17T19:47:34.920" v="1230"/>
        <pc:sldMkLst>
          <pc:docMk/>
          <pc:sldMk cId="4159717544" sldId="285"/>
        </pc:sldMkLst>
        <pc:spChg chg="del">
          <ac:chgData name="Mr Pearce" userId="S::ed026fpearce@glow.sch.uk::6545945b-06a2-4ce5-b999-1b65dd4ca6c8" providerId="AD" clId="Web-{37770565-4420-9F06-F13A-DD0888ECE712}" dt="2019-03-17T19:47:34.920" v="1230"/>
          <ac:spMkLst>
            <pc:docMk/>
            <pc:sldMk cId="4159717544" sldId="285"/>
            <ac:spMk id="3" creationId="{A0FCB45A-49B8-4A44-8ED8-CC4C474BC755}"/>
          </ac:spMkLst>
        </pc:spChg>
        <pc:picChg chg="add mod ord">
          <ac:chgData name="Mr Pearce" userId="S::ed026fpearce@glow.sch.uk::6545945b-06a2-4ce5-b999-1b65dd4ca6c8" providerId="AD" clId="Web-{37770565-4420-9F06-F13A-DD0888ECE712}" dt="2019-03-17T19:47:34.920" v="1230"/>
          <ac:picMkLst>
            <pc:docMk/>
            <pc:sldMk cId="4159717544" sldId="285"/>
            <ac:picMk id="4" creationId="{37D8C104-7751-4BDD-85B3-A16B3A439D98}"/>
          </ac:picMkLst>
        </pc:picChg>
      </pc:sldChg>
    </pc:docChg>
  </pc:docChgLst>
  <pc:docChgLst>
    <pc:chgData name="Mr Pearce" userId="S::ed026fpearce@glow.sch.uk::6545945b-06a2-4ce5-b999-1b65dd4ca6c8" providerId="AD" clId="Web-{BA0B5C3C-3B52-3275-EF67-1FD659EFC959}"/>
    <pc:docChg chg="modSld">
      <pc:chgData name="Mr Pearce" userId="S::ed026fpearce@glow.sch.uk::6545945b-06a2-4ce5-b999-1b65dd4ca6c8" providerId="AD" clId="Web-{BA0B5C3C-3B52-3275-EF67-1FD659EFC959}" dt="2019-03-17T19:54:49.833" v="3"/>
      <pc:docMkLst>
        <pc:docMk/>
      </pc:docMkLst>
      <pc:sldChg chg="delSp modSp">
        <pc:chgData name="Mr Pearce" userId="S::ed026fpearce@glow.sch.uk::6545945b-06a2-4ce5-b999-1b65dd4ca6c8" providerId="AD" clId="Web-{BA0B5C3C-3B52-3275-EF67-1FD659EFC959}" dt="2019-03-17T19:54:49.833" v="3"/>
        <pc:sldMkLst>
          <pc:docMk/>
          <pc:sldMk cId="4159717544" sldId="285"/>
        </pc:sldMkLst>
        <pc:spChg chg="del">
          <ac:chgData name="Mr Pearce" userId="S::ed026fpearce@glow.sch.uk::6545945b-06a2-4ce5-b999-1b65dd4ca6c8" providerId="AD" clId="Web-{BA0B5C3C-3B52-3275-EF67-1FD659EFC959}" dt="2019-03-17T19:54:49.833" v="3"/>
          <ac:spMkLst>
            <pc:docMk/>
            <pc:sldMk cId="4159717544" sldId="285"/>
            <ac:spMk id="2" creationId="{75CCAB15-038C-466E-ABBD-E396A3989148}"/>
          </ac:spMkLst>
        </pc:spChg>
        <pc:picChg chg="mod">
          <ac:chgData name="Mr Pearce" userId="S::ed026fpearce@glow.sch.uk::6545945b-06a2-4ce5-b999-1b65dd4ca6c8" providerId="AD" clId="Web-{BA0B5C3C-3B52-3275-EF67-1FD659EFC959}" dt="2019-03-17T19:54:46.848" v="2" actId="1076"/>
          <ac:picMkLst>
            <pc:docMk/>
            <pc:sldMk cId="4159717544" sldId="285"/>
            <ac:picMk id="4" creationId="{37D8C104-7751-4BDD-85B3-A16B3A439D98}"/>
          </ac:picMkLst>
        </pc:picChg>
      </pc:sldChg>
    </pc:docChg>
  </pc:docChgLst>
  <pc:docChgLst>
    <pc:chgData name="Mr Pearce" userId="S::ed026fpearce@glow.sch.uk::6545945b-06a2-4ce5-b999-1b65dd4ca6c8" providerId="AD" clId="Web-{13C2E3CD-527F-C9DF-C1EA-E9BE032BDCCE}"/>
    <pc:docChg chg="modSld">
      <pc:chgData name="Mr Pearce" userId="S::ed026fpearce@glow.sch.uk::6545945b-06a2-4ce5-b999-1b65dd4ca6c8" providerId="AD" clId="Web-{13C2E3CD-527F-C9DF-C1EA-E9BE032BDCCE}" dt="2019-03-17T20:12:38.470" v="49" actId="14100"/>
      <pc:docMkLst>
        <pc:docMk/>
      </pc:docMkLst>
      <pc:sldChg chg="addSp delSp modSp">
        <pc:chgData name="Mr Pearce" userId="S::ed026fpearce@glow.sch.uk::6545945b-06a2-4ce5-b999-1b65dd4ca6c8" providerId="AD" clId="Web-{13C2E3CD-527F-C9DF-C1EA-E9BE032BDCCE}" dt="2019-03-17T19:59:02.338" v="6" actId="14100"/>
        <pc:sldMkLst>
          <pc:docMk/>
          <pc:sldMk cId="1855364803" sldId="257"/>
        </pc:sldMkLst>
        <pc:spChg chg="add del mod">
          <ac:chgData name="Mr Pearce" userId="S::ed026fpearce@glow.sch.uk::6545945b-06a2-4ce5-b999-1b65dd4ca6c8" providerId="AD" clId="Web-{13C2E3CD-527F-C9DF-C1EA-E9BE032BDCCE}" dt="2019-03-17T19:58:27.870" v="1"/>
          <ac:spMkLst>
            <pc:docMk/>
            <pc:sldMk cId="1855364803" sldId="257"/>
            <ac:spMk id="3" creationId="{EA2EFB9B-DA0C-4FA4-B71A-96E4712EDA8B}"/>
          </ac:spMkLst>
        </pc:spChg>
        <pc:picChg chg="del">
          <ac:chgData name="Mr Pearce" userId="S::ed026fpearce@glow.sch.uk::6545945b-06a2-4ce5-b999-1b65dd4ca6c8" providerId="AD" clId="Web-{13C2E3CD-527F-C9DF-C1EA-E9BE032BDCCE}" dt="2019-03-17T19:57:32.792" v="0"/>
          <ac:picMkLst>
            <pc:docMk/>
            <pc:sldMk cId="1855364803" sldId="257"/>
            <ac:picMk id="4" creationId="{62872070-29F1-4F56-B3AC-71ED55EBF74E}"/>
          </ac:picMkLst>
        </pc:picChg>
        <pc:picChg chg="add mod ord modCrop">
          <ac:chgData name="Mr Pearce" userId="S::ed026fpearce@glow.sch.uk::6545945b-06a2-4ce5-b999-1b65dd4ca6c8" providerId="AD" clId="Web-{13C2E3CD-527F-C9DF-C1EA-E9BE032BDCCE}" dt="2019-03-17T19:59:02.338" v="6" actId="14100"/>
          <ac:picMkLst>
            <pc:docMk/>
            <pc:sldMk cId="1855364803" sldId="257"/>
            <ac:picMk id="5" creationId="{4FD4C3A4-E53B-479C-94C0-A784E0F641D0}"/>
          </ac:picMkLst>
        </pc:picChg>
      </pc:sldChg>
      <pc:sldChg chg="addSp delSp modSp mod setBg">
        <pc:chgData name="Mr Pearce" userId="S::ed026fpearce@glow.sch.uk::6545945b-06a2-4ce5-b999-1b65dd4ca6c8" providerId="AD" clId="Web-{13C2E3CD-527F-C9DF-C1EA-E9BE032BDCCE}" dt="2019-03-17T20:00:17.072" v="9"/>
        <pc:sldMkLst>
          <pc:docMk/>
          <pc:sldMk cId="3446920792" sldId="258"/>
        </pc:sldMkLst>
        <pc:spChg chg="add del mod">
          <ac:chgData name="Mr Pearce" userId="S::ed026fpearce@glow.sch.uk::6545945b-06a2-4ce5-b999-1b65dd4ca6c8" providerId="AD" clId="Web-{13C2E3CD-527F-C9DF-C1EA-E9BE032BDCCE}" dt="2019-03-17T19:59:46.697" v="8"/>
          <ac:spMkLst>
            <pc:docMk/>
            <pc:sldMk cId="3446920792" sldId="258"/>
            <ac:spMk id="3" creationId="{DA470BBF-9C5F-4A22-9CFB-9B232E19C94E}"/>
          </ac:spMkLst>
        </pc:spChg>
        <pc:picChg chg="del">
          <ac:chgData name="Mr Pearce" userId="S::ed026fpearce@glow.sch.uk::6545945b-06a2-4ce5-b999-1b65dd4ca6c8" providerId="AD" clId="Web-{13C2E3CD-527F-C9DF-C1EA-E9BE032BDCCE}" dt="2019-03-17T19:59:05.120" v="7"/>
          <ac:picMkLst>
            <pc:docMk/>
            <pc:sldMk cId="3446920792" sldId="258"/>
            <ac:picMk id="4" creationId="{F8AE9B6E-716D-4603-81B4-C89BF9B34871}"/>
          </ac:picMkLst>
        </pc:picChg>
        <pc:picChg chg="add mod ord">
          <ac:chgData name="Mr Pearce" userId="S::ed026fpearce@glow.sch.uk::6545945b-06a2-4ce5-b999-1b65dd4ca6c8" providerId="AD" clId="Web-{13C2E3CD-527F-C9DF-C1EA-E9BE032BDCCE}" dt="2019-03-17T20:00:17.072" v="9"/>
          <ac:picMkLst>
            <pc:docMk/>
            <pc:sldMk cId="3446920792" sldId="258"/>
            <ac:picMk id="5" creationId="{B6702879-DFF7-4AEF-BC94-07C801616351}"/>
          </ac:picMkLst>
        </pc:picChg>
      </pc:sldChg>
      <pc:sldChg chg="addSp delSp modSp">
        <pc:chgData name="Mr Pearce" userId="S::ed026fpearce@glow.sch.uk::6545945b-06a2-4ce5-b999-1b65dd4ca6c8" providerId="AD" clId="Web-{13C2E3CD-527F-C9DF-C1EA-E9BE032BDCCE}" dt="2019-03-17T20:01:02.400" v="12"/>
        <pc:sldMkLst>
          <pc:docMk/>
          <pc:sldMk cId="3782328971" sldId="259"/>
        </pc:sldMkLst>
        <pc:spChg chg="add del mod">
          <ac:chgData name="Mr Pearce" userId="S::ed026fpearce@glow.sch.uk::6545945b-06a2-4ce5-b999-1b65dd4ca6c8" providerId="AD" clId="Web-{13C2E3CD-527F-C9DF-C1EA-E9BE032BDCCE}" dt="2019-03-17T20:00:57.713" v="11"/>
          <ac:spMkLst>
            <pc:docMk/>
            <pc:sldMk cId="3782328971" sldId="259"/>
            <ac:spMk id="3" creationId="{3EB86952-825B-44BB-AA27-7E3B0C4A15A2}"/>
          </ac:spMkLst>
        </pc:spChg>
        <pc:picChg chg="del">
          <ac:chgData name="Mr Pearce" userId="S::ed026fpearce@glow.sch.uk::6545945b-06a2-4ce5-b999-1b65dd4ca6c8" providerId="AD" clId="Web-{13C2E3CD-527F-C9DF-C1EA-E9BE032BDCCE}" dt="2019-03-17T20:00:25.166" v="10"/>
          <ac:picMkLst>
            <pc:docMk/>
            <pc:sldMk cId="3782328971" sldId="259"/>
            <ac:picMk id="4" creationId="{DCCD3BD3-BA65-4B4C-AB04-66B9C2126B02}"/>
          </ac:picMkLst>
        </pc:picChg>
        <pc:picChg chg="add mod ord">
          <ac:chgData name="Mr Pearce" userId="S::ed026fpearce@glow.sch.uk::6545945b-06a2-4ce5-b999-1b65dd4ca6c8" providerId="AD" clId="Web-{13C2E3CD-527F-C9DF-C1EA-E9BE032BDCCE}" dt="2019-03-17T20:01:02.400" v="12"/>
          <ac:picMkLst>
            <pc:docMk/>
            <pc:sldMk cId="3782328971" sldId="259"/>
            <ac:picMk id="5" creationId="{4CF43D16-BEBE-4934-AAC0-F8B09011FE70}"/>
          </ac:picMkLst>
        </pc:picChg>
      </pc:sldChg>
      <pc:sldChg chg="addSp delSp modSp">
        <pc:chgData name="Mr Pearce" userId="S::ed026fpearce@glow.sch.uk::6545945b-06a2-4ce5-b999-1b65dd4ca6c8" providerId="AD" clId="Web-{13C2E3CD-527F-C9DF-C1EA-E9BE032BDCCE}" dt="2019-03-17T20:02:23.962" v="19" actId="14100"/>
        <pc:sldMkLst>
          <pc:docMk/>
          <pc:sldMk cId="354242496" sldId="262"/>
        </pc:sldMkLst>
        <pc:spChg chg="add del mod">
          <ac:chgData name="Mr Pearce" userId="S::ed026fpearce@glow.sch.uk::6545945b-06a2-4ce5-b999-1b65dd4ca6c8" providerId="AD" clId="Web-{13C2E3CD-527F-C9DF-C1EA-E9BE032BDCCE}" dt="2019-03-17T20:01:56.462" v="14"/>
          <ac:spMkLst>
            <pc:docMk/>
            <pc:sldMk cId="354242496" sldId="262"/>
            <ac:spMk id="5" creationId="{5D0BFFF3-A0BD-4BCD-84B2-4E11ED67EF18}"/>
          </ac:spMkLst>
        </pc:spChg>
        <pc:picChg chg="del">
          <ac:chgData name="Mr Pearce" userId="S::ed026fpearce@glow.sch.uk::6545945b-06a2-4ce5-b999-1b65dd4ca6c8" providerId="AD" clId="Web-{13C2E3CD-527F-C9DF-C1EA-E9BE032BDCCE}" dt="2019-03-17T20:01:08.556" v="13"/>
          <ac:picMkLst>
            <pc:docMk/>
            <pc:sldMk cId="354242496" sldId="262"/>
            <ac:picMk id="4" creationId="{B33078BE-45AB-4509-B108-9FBCAA210835}"/>
          </ac:picMkLst>
        </pc:picChg>
        <pc:picChg chg="add mod ord modCrop">
          <ac:chgData name="Mr Pearce" userId="S::ed026fpearce@glow.sch.uk::6545945b-06a2-4ce5-b999-1b65dd4ca6c8" providerId="AD" clId="Web-{13C2E3CD-527F-C9DF-C1EA-E9BE032BDCCE}" dt="2019-03-17T20:02:23.962" v="19" actId="14100"/>
          <ac:picMkLst>
            <pc:docMk/>
            <pc:sldMk cId="354242496" sldId="262"/>
            <ac:picMk id="6" creationId="{48BD9ADA-AA45-442A-8532-CB40E680AE8C}"/>
          </ac:picMkLst>
        </pc:picChg>
      </pc:sldChg>
      <pc:sldChg chg="addSp delSp modSp mod setBg">
        <pc:chgData name="Mr Pearce" userId="S::ed026fpearce@glow.sch.uk::6545945b-06a2-4ce5-b999-1b65dd4ca6c8" providerId="AD" clId="Web-{13C2E3CD-527F-C9DF-C1EA-E9BE032BDCCE}" dt="2019-03-17T20:03:53.963" v="22"/>
        <pc:sldMkLst>
          <pc:docMk/>
          <pc:sldMk cId="667259190" sldId="266"/>
        </pc:sldMkLst>
        <pc:spChg chg="del">
          <ac:chgData name="Mr Pearce" userId="S::ed026fpearce@glow.sch.uk::6545945b-06a2-4ce5-b999-1b65dd4ca6c8" providerId="AD" clId="Web-{13C2E3CD-527F-C9DF-C1EA-E9BE032BDCCE}" dt="2019-03-17T20:03:53.963" v="22"/>
          <ac:spMkLst>
            <pc:docMk/>
            <pc:sldMk cId="667259190" sldId="266"/>
            <ac:spMk id="2" creationId="{F9E146D9-A1FB-4876-8C84-E09AF2338A23}"/>
          </ac:spMkLst>
        </pc:spChg>
        <pc:spChg chg="add del mod">
          <ac:chgData name="Mr Pearce" userId="S::ed026fpearce@glow.sch.uk::6545945b-06a2-4ce5-b999-1b65dd4ca6c8" providerId="AD" clId="Web-{13C2E3CD-527F-C9DF-C1EA-E9BE032BDCCE}" dt="2019-03-17T20:03:38.369" v="21"/>
          <ac:spMkLst>
            <pc:docMk/>
            <pc:sldMk cId="667259190" sldId="266"/>
            <ac:spMk id="5" creationId="{0BE518FF-51DB-40BD-A95A-600AB65CA6E1}"/>
          </ac:spMkLst>
        </pc:spChg>
        <pc:picChg chg="del">
          <ac:chgData name="Mr Pearce" userId="S::ed026fpearce@glow.sch.uk::6545945b-06a2-4ce5-b999-1b65dd4ca6c8" providerId="AD" clId="Web-{13C2E3CD-527F-C9DF-C1EA-E9BE032BDCCE}" dt="2019-03-17T20:02:58.478" v="20"/>
          <ac:picMkLst>
            <pc:docMk/>
            <pc:sldMk cId="667259190" sldId="266"/>
            <ac:picMk id="4" creationId="{B104C692-F802-47A2-A422-32200D9C98B2}"/>
          </ac:picMkLst>
        </pc:picChg>
        <pc:picChg chg="add mod ord">
          <ac:chgData name="Mr Pearce" userId="S::ed026fpearce@glow.sch.uk::6545945b-06a2-4ce5-b999-1b65dd4ca6c8" providerId="AD" clId="Web-{13C2E3CD-527F-C9DF-C1EA-E9BE032BDCCE}" dt="2019-03-17T20:03:53.963" v="22"/>
          <ac:picMkLst>
            <pc:docMk/>
            <pc:sldMk cId="667259190" sldId="266"/>
            <ac:picMk id="6" creationId="{4902E09F-E846-4507-AAF9-B3DDABBC2C9B}"/>
          </ac:picMkLst>
        </pc:picChg>
      </pc:sldChg>
      <pc:sldChg chg="addSp delSp modSp">
        <pc:chgData name="Mr Pearce" userId="S::ed026fpearce@glow.sch.uk::6545945b-06a2-4ce5-b999-1b65dd4ca6c8" providerId="AD" clId="Web-{13C2E3CD-527F-C9DF-C1EA-E9BE032BDCCE}" dt="2019-03-17T20:08:58.700" v="33" actId="14100"/>
        <pc:sldMkLst>
          <pc:docMk/>
          <pc:sldMk cId="4002066290" sldId="270"/>
        </pc:sldMkLst>
        <pc:spChg chg="add del mod">
          <ac:chgData name="Mr Pearce" userId="S::ed026fpearce@glow.sch.uk::6545945b-06a2-4ce5-b999-1b65dd4ca6c8" providerId="AD" clId="Web-{13C2E3CD-527F-C9DF-C1EA-E9BE032BDCCE}" dt="2019-03-17T20:05:02.275" v="24"/>
          <ac:spMkLst>
            <pc:docMk/>
            <pc:sldMk cId="4002066290" sldId="270"/>
            <ac:spMk id="5" creationId="{7DC7CEE6-CB79-4C1D-9972-2B226C055FB2}"/>
          </ac:spMkLst>
        </pc:spChg>
        <pc:spChg chg="add del mod">
          <ac:chgData name="Mr Pearce" userId="S::ed026fpearce@glow.sch.uk::6545945b-06a2-4ce5-b999-1b65dd4ca6c8" providerId="AD" clId="Web-{13C2E3CD-527F-C9DF-C1EA-E9BE032BDCCE}" dt="2019-03-17T20:08:18.841" v="28"/>
          <ac:spMkLst>
            <pc:docMk/>
            <pc:sldMk cId="4002066290" sldId="270"/>
            <ac:spMk id="9" creationId="{3253DE92-FD7E-4AAD-9D07-CB1E2AC79D29}"/>
          </ac:spMkLst>
        </pc:spChg>
        <pc:picChg chg="del">
          <ac:chgData name="Mr Pearce" userId="S::ed026fpearce@glow.sch.uk::6545945b-06a2-4ce5-b999-1b65dd4ca6c8" providerId="AD" clId="Web-{13C2E3CD-527F-C9DF-C1EA-E9BE032BDCCE}" dt="2019-03-17T20:04:13.869" v="23"/>
          <ac:picMkLst>
            <pc:docMk/>
            <pc:sldMk cId="4002066290" sldId="270"/>
            <ac:picMk id="4" creationId="{3AA1C619-2DB7-40A0-A250-A5CA5563D4A0}"/>
          </ac:picMkLst>
        </pc:picChg>
        <pc:picChg chg="add del mod ord">
          <ac:chgData name="Mr Pearce" userId="S::ed026fpearce@glow.sch.uk::6545945b-06a2-4ce5-b999-1b65dd4ca6c8" providerId="AD" clId="Web-{13C2E3CD-527F-C9DF-C1EA-E9BE032BDCCE}" dt="2019-03-17T20:05:24.681" v="27"/>
          <ac:picMkLst>
            <pc:docMk/>
            <pc:sldMk cId="4002066290" sldId="270"/>
            <ac:picMk id="6" creationId="{17C8AF86-7C9D-4345-BC43-66FB6C1380D0}"/>
          </ac:picMkLst>
        </pc:picChg>
        <pc:picChg chg="add mod ord modCrop">
          <ac:chgData name="Mr Pearce" userId="S::ed026fpearce@glow.sch.uk::6545945b-06a2-4ce5-b999-1b65dd4ca6c8" providerId="AD" clId="Web-{13C2E3CD-527F-C9DF-C1EA-E9BE032BDCCE}" dt="2019-03-17T20:08:58.700" v="33" actId="14100"/>
          <ac:picMkLst>
            <pc:docMk/>
            <pc:sldMk cId="4002066290" sldId="270"/>
            <ac:picMk id="10" creationId="{FDADA30B-E197-4DBD-B001-466108E3B0C1}"/>
          </ac:picMkLst>
        </pc:picChg>
      </pc:sldChg>
      <pc:sldChg chg="addSp delSp modSp">
        <pc:chgData name="Mr Pearce" userId="S::ed026fpearce@glow.sch.uk::6545945b-06a2-4ce5-b999-1b65dd4ca6c8" providerId="AD" clId="Web-{13C2E3CD-527F-C9DF-C1EA-E9BE032BDCCE}" dt="2019-03-17T20:09:42.154" v="39" actId="14100"/>
        <pc:sldMkLst>
          <pc:docMk/>
          <pc:sldMk cId="4290156258" sldId="272"/>
        </pc:sldMkLst>
        <pc:spChg chg="add del mod">
          <ac:chgData name="Mr Pearce" userId="S::ed026fpearce@glow.sch.uk::6545945b-06a2-4ce5-b999-1b65dd4ca6c8" providerId="AD" clId="Web-{13C2E3CD-527F-C9DF-C1EA-E9BE032BDCCE}" dt="2019-03-17T20:05:23.243" v="26"/>
          <ac:spMkLst>
            <pc:docMk/>
            <pc:sldMk cId="4290156258" sldId="272"/>
            <ac:spMk id="5" creationId="{23FEF5A3-17A8-473F-AA44-5806CF4C23DD}"/>
          </ac:spMkLst>
        </pc:spChg>
        <pc:picChg chg="del">
          <ac:chgData name="Mr Pearce" userId="S::ed026fpearce@glow.sch.uk::6545945b-06a2-4ce5-b999-1b65dd4ca6c8" providerId="AD" clId="Web-{13C2E3CD-527F-C9DF-C1EA-E9BE032BDCCE}" dt="2019-03-17T20:05:04.056" v="25"/>
          <ac:picMkLst>
            <pc:docMk/>
            <pc:sldMk cId="4290156258" sldId="272"/>
            <ac:picMk id="4" creationId="{70F1C15B-F3C7-4F7C-B116-9B1364CDD9AA}"/>
          </ac:picMkLst>
        </pc:picChg>
        <pc:picChg chg="add mod ord modCrop">
          <ac:chgData name="Mr Pearce" userId="S::ed026fpearce@glow.sch.uk::6545945b-06a2-4ce5-b999-1b65dd4ca6c8" providerId="AD" clId="Web-{13C2E3CD-527F-C9DF-C1EA-E9BE032BDCCE}" dt="2019-03-17T20:09:42.154" v="39" actId="14100"/>
          <ac:picMkLst>
            <pc:docMk/>
            <pc:sldMk cId="4290156258" sldId="272"/>
            <ac:picMk id="6" creationId="{502716C7-5961-4CD9-A2A2-732FD7ADAE83}"/>
          </ac:picMkLst>
        </pc:picChg>
      </pc:sldChg>
      <pc:sldChg chg="addSp delSp modSp mod setBg">
        <pc:chgData name="Mr Pearce" userId="S::ed026fpearce@glow.sch.uk::6545945b-06a2-4ce5-b999-1b65dd4ca6c8" providerId="AD" clId="Web-{13C2E3CD-527F-C9DF-C1EA-E9BE032BDCCE}" dt="2019-03-17T20:10:40.580" v="42"/>
        <pc:sldMkLst>
          <pc:docMk/>
          <pc:sldMk cId="3493730806" sldId="273"/>
        </pc:sldMkLst>
        <pc:spChg chg="del">
          <ac:chgData name="Mr Pearce" userId="S::ed026fpearce@glow.sch.uk::6545945b-06a2-4ce5-b999-1b65dd4ca6c8" providerId="AD" clId="Web-{13C2E3CD-527F-C9DF-C1EA-E9BE032BDCCE}" dt="2019-03-17T20:10:40.580" v="42"/>
          <ac:spMkLst>
            <pc:docMk/>
            <pc:sldMk cId="3493730806" sldId="273"/>
            <ac:spMk id="2" creationId="{E6B2989F-3015-47A2-8EC0-08F3FC88DBDC}"/>
          </ac:spMkLst>
        </pc:spChg>
        <pc:spChg chg="add del mod">
          <ac:chgData name="Mr Pearce" userId="S::ed026fpearce@glow.sch.uk::6545945b-06a2-4ce5-b999-1b65dd4ca6c8" providerId="AD" clId="Web-{13C2E3CD-527F-C9DF-C1EA-E9BE032BDCCE}" dt="2019-03-17T20:10:30.608" v="41"/>
          <ac:spMkLst>
            <pc:docMk/>
            <pc:sldMk cId="3493730806" sldId="273"/>
            <ac:spMk id="5" creationId="{9C9CED66-32AF-4C6D-8E4A-E835D1796FE0}"/>
          </ac:spMkLst>
        </pc:spChg>
        <pc:picChg chg="del">
          <ac:chgData name="Mr Pearce" userId="S::ed026fpearce@glow.sch.uk::6545945b-06a2-4ce5-b999-1b65dd4ca6c8" providerId="AD" clId="Web-{13C2E3CD-527F-C9DF-C1EA-E9BE032BDCCE}" dt="2019-03-17T20:09:48.950" v="40"/>
          <ac:picMkLst>
            <pc:docMk/>
            <pc:sldMk cId="3493730806" sldId="273"/>
            <ac:picMk id="4" creationId="{05E626ED-1424-4665-A60E-C51B32B463FF}"/>
          </ac:picMkLst>
        </pc:picChg>
        <pc:picChg chg="add mod ord">
          <ac:chgData name="Mr Pearce" userId="S::ed026fpearce@glow.sch.uk::6545945b-06a2-4ce5-b999-1b65dd4ca6c8" providerId="AD" clId="Web-{13C2E3CD-527F-C9DF-C1EA-E9BE032BDCCE}" dt="2019-03-17T20:10:40.580" v="42"/>
          <ac:picMkLst>
            <pc:docMk/>
            <pc:sldMk cId="3493730806" sldId="273"/>
            <ac:picMk id="6" creationId="{DAFD8949-92C4-44BD-A9DE-37BD8B90DDB7}"/>
          </ac:picMkLst>
        </pc:picChg>
      </pc:sldChg>
      <pc:sldChg chg="addSp delSp modSp">
        <pc:chgData name="Mr Pearce" userId="S::ed026fpearce@glow.sch.uk::6545945b-06a2-4ce5-b999-1b65dd4ca6c8" providerId="AD" clId="Web-{13C2E3CD-527F-C9DF-C1EA-E9BE032BDCCE}" dt="2019-03-17T20:12:38.470" v="49" actId="14100"/>
        <pc:sldMkLst>
          <pc:docMk/>
          <pc:sldMk cId="371788056" sldId="274"/>
        </pc:sldMkLst>
        <pc:spChg chg="add del mod">
          <ac:chgData name="Mr Pearce" userId="S::ed026fpearce@glow.sch.uk::6545945b-06a2-4ce5-b999-1b65dd4ca6c8" providerId="AD" clId="Web-{13C2E3CD-527F-C9DF-C1EA-E9BE032BDCCE}" dt="2019-03-17T20:11:54.360" v="44"/>
          <ac:spMkLst>
            <pc:docMk/>
            <pc:sldMk cId="371788056" sldId="274"/>
            <ac:spMk id="5" creationId="{ABF46747-FC5C-4EF8-9028-D094861E5769}"/>
          </ac:spMkLst>
        </pc:spChg>
        <pc:picChg chg="del">
          <ac:chgData name="Mr Pearce" userId="S::ed026fpearce@glow.sch.uk::6545945b-06a2-4ce5-b999-1b65dd4ca6c8" providerId="AD" clId="Web-{13C2E3CD-527F-C9DF-C1EA-E9BE032BDCCE}" dt="2019-03-17T20:11:07.408" v="43"/>
          <ac:picMkLst>
            <pc:docMk/>
            <pc:sldMk cId="371788056" sldId="274"/>
            <ac:picMk id="4" creationId="{13A9A607-88AF-46C5-BE44-22AEB0E0D780}"/>
          </ac:picMkLst>
        </pc:picChg>
        <pc:picChg chg="add mod ord modCrop">
          <ac:chgData name="Mr Pearce" userId="S::ed026fpearce@glow.sch.uk::6545945b-06a2-4ce5-b999-1b65dd4ca6c8" providerId="AD" clId="Web-{13C2E3CD-527F-C9DF-C1EA-E9BE032BDCCE}" dt="2019-03-17T20:12:38.470" v="49" actId="14100"/>
          <ac:picMkLst>
            <pc:docMk/>
            <pc:sldMk cId="371788056" sldId="274"/>
            <ac:picMk id="6" creationId="{024E62BA-543C-4F86-B58A-DA167F6875A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A97C04-C1AE-4CE7-BD14-3E3E0F752859}" type="datetimeFigureOut">
              <a:rPr lang="en-US"/>
              <a:t>7/4/2020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42E947-0641-4A86-B129-0BC2F322B3F9}" type="slidenum">
              <a:rPr lang="en-US"/>
              <a:t>‹#›</a:t>
            </a:fld>
            <a:endParaRPr lang="en-US"/>
          </a:p>
        </p:txBody>
      </p:sp>
    </p:spTree>
    <p:extLst>
      <p:ext uri="{BB962C8B-B14F-4D97-AF65-F5344CB8AC3E}">
        <p14:creationId xmlns:p14="http://schemas.microsoft.com/office/powerpoint/2010/main" val="35797404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Background- According to St Alphonsus (Who's Stations of the Cross Meditations this PowerPoint is based on) in His 'Glories of Mary', before her Assumption body and soul into heaven, Our Lady spent her remaining years in prayer, longing to be reunited with Her son and Lord.  In addition to receiving Him into Herself in Holy Communion (Think of what it must have been like for Our Lady, full of grace, to receive the Lord into Her body again, in a way a repetition of the Annunciation- maybe we could think about this when receiving the Lord ourselves, always seeking to receive Him more worthily.) She would visit the places in which the events of His life had taken place- not least the journey of the Passion. Christians from the beginning, have visited the stable in Bethlehem and the sites of the passion, and over centuries, many have made the pilgrimage to the Holy Land to stand where the </a:t>
            </a:r>
            <a:r>
              <a:rPr lang="en-US" err="1">
                <a:cs typeface="Calibri"/>
              </a:rPr>
              <a:t>Saviour's</a:t>
            </a:r>
            <a:r>
              <a:rPr lang="en-US">
                <a:cs typeface="Calibri"/>
              </a:rPr>
              <a:t> feet stood and where His blood watered the soil. Over time, as that part of the world became more dangerous, a group of Franciscans followed the example of their founder, St Francis who created the nativity scene, by creating little outdoor shrines, each one focusing on a 'station' of Jesus' journey to Calvary (the hill where Jesus was crucified.) Since that time, it has become standard for Catholic churches to have stations of the cross around the walls so that the faithful can travel to those places in their hearts, and live the passion as if they were there. Today, we will use art depicting the stations of the cross to help us to travel in our imagination and in our hearts all the way to the holy land. We will step outside of time and into the </a:t>
            </a:r>
            <a:r>
              <a:rPr lang="en-US" err="1">
                <a:cs typeface="Calibri"/>
              </a:rPr>
              <a:t>permenant</a:t>
            </a:r>
            <a:r>
              <a:rPr lang="en-US">
                <a:cs typeface="Calibri"/>
              </a:rPr>
              <a:t> present of God's presence. Let us meditate on the great price of our sins and the immense love that God has for us. Rather than punishing us, first he has loved us, gave up his throne in heaven, became one of us so that through his suffering, death and resurrection he might lift us up to heaven. </a:t>
            </a:r>
          </a:p>
          <a:p>
            <a:endParaRPr lang="en-US">
              <a:cs typeface="Calibri"/>
            </a:endParaRPr>
          </a:p>
          <a:p>
            <a:r>
              <a:rPr lang="en-US" b="1">
                <a:cs typeface="Calibri"/>
              </a:rPr>
              <a:t>Preparatory Prayer</a:t>
            </a:r>
            <a:endParaRPr lang="en-US" b="1"/>
          </a:p>
          <a:p>
            <a:r>
              <a:rPr lang="en-US"/>
              <a:t>Lord Jesus, You made this journey to die for me because of your</a:t>
            </a:r>
            <a:br>
              <a:rPr lang="en-US">
                <a:cs typeface="+mn-lt"/>
              </a:rPr>
            </a:br>
            <a:r>
              <a:rPr lang="en-US"/>
              <a:t>great love, even though I don’t always love you as I should. But</a:t>
            </a:r>
            <a:br>
              <a:rPr lang="en-US">
                <a:cs typeface="+mn-lt"/>
              </a:rPr>
            </a:br>
            <a:r>
              <a:rPr lang="en-US"/>
              <a:t>now I love you with my whole heart and I’m sorry for all my sins.</a:t>
            </a:r>
            <a:br>
              <a:rPr lang="en-US">
                <a:cs typeface="+mn-lt"/>
              </a:rPr>
            </a:br>
            <a:r>
              <a:rPr lang="en-US"/>
              <a:t>Forgive me, Jesus, and let me take this journey of the cross with</a:t>
            </a:r>
            <a:br>
              <a:rPr lang="en-US">
                <a:cs typeface="+mn-lt"/>
              </a:rPr>
            </a:br>
            <a:r>
              <a:rPr lang="en-US"/>
              <a:t>you. As you died for love of me, I would die for love of you. In life</a:t>
            </a:r>
            <a:br>
              <a:rPr lang="en-US">
                <a:cs typeface="+mn-lt"/>
              </a:rPr>
            </a:br>
            <a:r>
              <a:rPr lang="en-US"/>
              <a:t>and death I want to always be with you.  </a:t>
            </a:r>
            <a:br>
              <a:rPr lang="en-US">
                <a:cs typeface="+mn-lt"/>
              </a:rPr>
            </a:br>
            <a:endParaRPr lang="en-US"/>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EA42E947-0641-4A86-B129-0BC2F322B3F9}" type="slidenum">
              <a:rPr lang="en-US"/>
              <a:t>1</a:t>
            </a:fld>
            <a:endParaRPr lang="en-US"/>
          </a:p>
        </p:txBody>
      </p:sp>
    </p:spTree>
    <p:extLst>
      <p:ext uri="{BB962C8B-B14F-4D97-AF65-F5344CB8AC3E}">
        <p14:creationId xmlns:p14="http://schemas.microsoft.com/office/powerpoint/2010/main" val="38419229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Station 9: Jesus Falls for the Third Time</a:t>
            </a:r>
          </a:p>
          <a:p>
            <a:endParaRPr lang="en-US" b="1"/>
          </a:p>
          <a:p>
            <a:r>
              <a:rPr lang="en-US"/>
              <a:t>V: We adore you, O Christ, and we praise you.</a:t>
            </a:r>
            <a:endParaRPr lang="en-US">
              <a:cs typeface="Calibri"/>
            </a:endParaRPr>
          </a:p>
          <a:p>
            <a:r>
              <a:rPr lang="en-US"/>
              <a:t>R: Because by your holy cross you redeemed the world.</a:t>
            </a:r>
            <a:endParaRPr lang="en-US">
              <a:cs typeface="Calibri"/>
            </a:endParaRPr>
          </a:p>
          <a:p>
            <a:endParaRPr lang="en-US"/>
          </a:p>
          <a:p>
            <a:r>
              <a:rPr lang="en-US"/>
              <a:t>Reﬂection: Jesus fell for the third time. He was weak and the</a:t>
            </a:r>
            <a:endParaRPr lang="en-US">
              <a:cs typeface="Calibri"/>
            </a:endParaRPr>
          </a:p>
          <a:p>
            <a:r>
              <a:rPr lang="en-US"/>
              <a:t>soldiers were mean. They tried to hurry him when he was barely</a:t>
            </a:r>
            <a:endParaRPr lang="en-US">
              <a:cs typeface="Calibri"/>
            </a:endParaRPr>
          </a:p>
          <a:p>
            <a:r>
              <a:rPr lang="en-US"/>
              <a:t>strong enough to move.</a:t>
            </a:r>
            <a:endParaRPr lang="en-US">
              <a:cs typeface="Calibri"/>
            </a:endParaRPr>
          </a:p>
          <a:p>
            <a:endParaRPr lang="en-US"/>
          </a:p>
          <a:p>
            <a:r>
              <a:rPr lang="en-US"/>
              <a:t>Prayer: Jesus, by your weakness on the way to the cross, give me</a:t>
            </a:r>
            <a:endParaRPr lang="en-US">
              <a:cs typeface="Calibri"/>
            </a:endParaRPr>
          </a:p>
          <a:p>
            <a:r>
              <a:rPr lang="en-US"/>
              <a:t>strength so that I will never care what other people think about me</a:t>
            </a:r>
            <a:endParaRPr lang="en-US">
              <a:cs typeface="Calibri"/>
            </a:endParaRPr>
          </a:p>
          <a:p>
            <a:r>
              <a:rPr lang="en-US"/>
              <a:t>if it takes me away from you. I love you, Jesus, with all my heart.</a:t>
            </a:r>
            <a:endParaRPr lang="en-US">
              <a:cs typeface="Calibri"/>
            </a:endParaRPr>
          </a:p>
          <a:p>
            <a:r>
              <a:rPr lang="en-US"/>
              <a:t>I’m sorry for all of my sins. Help me love you always and then do</a:t>
            </a:r>
            <a:endParaRPr lang="en-US">
              <a:cs typeface="Calibri"/>
            </a:endParaRPr>
          </a:p>
          <a:p>
            <a:r>
              <a:rPr lang="en-US"/>
              <a:t>with me what you will.</a:t>
            </a:r>
            <a:endParaRPr lang="en-US">
              <a:cs typeface="Calibri"/>
            </a:endParaRPr>
          </a:p>
          <a:p>
            <a:r>
              <a:rPr lang="en-US"/>
              <a:t>Glory Be.</a:t>
            </a:r>
            <a:endParaRPr lang="en-US">
              <a:cs typeface="Calibri"/>
            </a:endParaRPr>
          </a:p>
        </p:txBody>
      </p:sp>
      <p:sp>
        <p:nvSpPr>
          <p:cNvPr id="4" name="Slide Number Placeholder 3"/>
          <p:cNvSpPr>
            <a:spLocks noGrp="1"/>
          </p:cNvSpPr>
          <p:nvPr>
            <p:ph type="sldNum" sz="quarter" idx="5"/>
          </p:nvPr>
        </p:nvSpPr>
        <p:spPr/>
        <p:txBody>
          <a:bodyPr/>
          <a:lstStyle/>
          <a:p>
            <a:fld id="{EA42E947-0641-4A86-B129-0BC2F322B3F9}" type="slidenum">
              <a:rPr lang="en-US"/>
              <a:t>19</a:t>
            </a:fld>
            <a:endParaRPr lang="en-US"/>
          </a:p>
        </p:txBody>
      </p:sp>
    </p:spTree>
    <p:extLst>
      <p:ext uri="{BB962C8B-B14F-4D97-AF65-F5344CB8AC3E}">
        <p14:creationId xmlns:p14="http://schemas.microsoft.com/office/powerpoint/2010/main" val="23817089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Station 10: Jesus is Stripped of His Clothes</a:t>
            </a:r>
            <a:endParaRPr lang="en-US"/>
          </a:p>
          <a:p>
            <a:br>
              <a:rPr lang="en-US">
                <a:cs typeface="+mn-lt"/>
              </a:rPr>
            </a:br>
            <a:r>
              <a:rPr lang="en-US"/>
              <a:t>V: We adore you, O Christ, and we praise you.</a:t>
            </a:r>
            <a:br>
              <a:rPr lang="en-US">
                <a:cs typeface="+mn-lt"/>
              </a:rPr>
            </a:br>
            <a:r>
              <a:rPr lang="en-US"/>
              <a:t>R: Because by your holy cross you redeemed the world. </a:t>
            </a:r>
            <a:endParaRPr lang="en-US">
              <a:cs typeface="Calibri"/>
            </a:endParaRPr>
          </a:p>
          <a:p>
            <a:endParaRPr lang="en-US"/>
          </a:p>
          <a:p>
            <a:r>
              <a:rPr lang="en-US"/>
              <a:t>Reﬂection: The soldiers tore off Jesus’ clothes. They did not care</a:t>
            </a:r>
            <a:br>
              <a:rPr lang="en-US">
                <a:cs typeface="+mn-lt"/>
              </a:rPr>
            </a:br>
            <a:r>
              <a:rPr lang="en-US"/>
              <a:t>that they hurt him again. And yet the </a:t>
            </a:r>
            <a:r>
              <a:rPr lang="en-US" err="1"/>
              <a:t>Saviour</a:t>
            </a:r>
            <a:r>
              <a:rPr lang="en-US"/>
              <a:t> loved them.</a:t>
            </a:r>
            <a:br>
              <a:rPr lang="en-US">
                <a:cs typeface="+mn-lt"/>
              </a:rPr>
            </a:br>
            <a:endParaRPr lang="en-US">
              <a:cs typeface="+mn-lt"/>
            </a:endParaRPr>
          </a:p>
          <a:p>
            <a:r>
              <a:rPr lang="en-US"/>
              <a:t>Prayer: Innocent Jesus, by your pain, help me get rid of all the</a:t>
            </a:r>
            <a:br>
              <a:rPr lang="en-US">
                <a:cs typeface="+mn-lt"/>
              </a:rPr>
            </a:br>
            <a:r>
              <a:rPr lang="en-US"/>
              <a:t>things that I might care about more than you, so that I can love you</a:t>
            </a:r>
            <a:br>
              <a:rPr lang="en-US">
                <a:cs typeface="+mn-lt"/>
              </a:rPr>
            </a:br>
            <a:r>
              <a:rPr lang="en-US"/>
              <a:t>above all. You are the only one who deserves all of my love. I love</a:t>
            </a:r>
            <a:br>
              <a:rPr lang="en-US">
                <a:cs typeface="+mn-lt"/>
              </a:rPr>
            </a:br>
            <a:r>
              <a:rPr lang="en-US"/>
              <a:t>you, Jesus, with all my heart. I’m sorry for all of my sins. Help me</a:t>
            </a:r>
            <a:br>
              <a:rPr lang="en-US">
                <a:cs typeface="+mn-lt"/>
              </a:rPr>
            </a:br>
            <a:r>
              <a:rPr lang="en-US"/>
              <a:t>never to sin again. Help me love you always and then do with me</a:t>
            </a:r>
            <a:br>
              <a:rPr lang="en-US">
                <a:cs typeface="+mn-lt"/>
              </a:rPr>
            </a:br>
            <a:r>
              <a:rPr lang="en-US"/>
              <a:t>what you will.</a:t>
            </a:r>
            <a:br>
              <a:rPr lang="en-US">
                <a:cs typeface="+mn-lt"/>
              </a:rPr>
            </a:br>
            <a:r>
              <a:rPr lang="en-US"/>
              <a:t>Glory Be.  </a:t>
            </a:r>
            <a:br>
              <a:rPr lang="en-US">
                <a:cs typeface="+mn-lt"/>
              </a:rPr>
            </a:br>
            <a:r>
              <a:rPr lang="en-US"/>
              <a:t> </a:t>
            </a:r>
            <a:br>
              <a:rPr lang="en-US">
                <a:cs typeface="+mn-lt"/>
              </a:rPr>
            </a:br>
            <a:endParaRPr lang="en-US">
              <a:cs typeface="Calibri"/>
            </a:endParaRPr>
          </a:p>
        </p:txBody>
      </p:sp>
      <p:sp>
        <p:nvSpPr>
          <p:cNvPr id="4" name="Slide Number Placeholder 3"/>
          <p:cNvSpPr>
            <a:spLocks noGrp="1"/>
          </p:cNvSpPr>
          <p:nvPr>
            <p:ph type="sldNum" sz="quarter" idx="5"/>
          </p:nvPr>
        </p:nvSpPr>
        <p:spPr/>
        <p:txBody>
          <a:bodyPr/>
          <a:lstStyle/>
          <a:p>
            <a:fld id="{EA42E947-0641-4A86-B129-0BC2F322B3F9}" type="slidenum">
              <a:rPr lang="en-US"/>
              <a:t>21</a:t>
            </a:fld>
            <a:endParaRPr lang="en-US"/>
          </a:p>
        </p:txBody>
      </p:sp>
    </p:spTree>
    <p:extLst>
      <p:ext uri="{BB962C8B-B14F-4D97-AF65-F5344CB8AC3E}">
        <p14:creationId xmlns:p14="http://schemas.microsoft.com/office/powerpoint/2010/main" val="26123557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Station 11: Jesus is Nailed to the Cross</a:t>
            </a:r>
            <a:endParaRPr lang="en-US"/>
          </a:p>
          <a:p>
            <a:br>
              <a:rPr lang="en-US">
                <a:cs typeface="+mn-lt"/>
              </a:rPr>
            </a:br>
            <a:r>
              <a:rPr lang="en-US"/>
              <a:t>V: We adore you, O Christ, and we praise you.</a:t>
            </a:r>
            <a:br>
              <a:rPr lang="en-US">
                <a:cs typeface="+mn-lt"/>
              </a:rPr>
            </a:br>
            <a:r>
              <a:rPr lang="en-US"/>
              <a:t>R: Because by your holy cross you redeemed the world.</a:t>
            </a:r>
            <a:endParaRPr lang="en-US">
              <a:cs typeface="Calibri"/>
            </a:endParaRPr>
          </a:p>
          <a:p>
            <a:br>
              <a:rPr lang="en-US">
                <a:cs typeface="+mn-lt"/>
              </a:rPr>
            </a:br>
            <a:r>
              <a:rPr lang="en-US"/>
              <a:t>Reﬂection: When they threw Jesus down on the cross, Jesus</a:t>
            </a:r>
            <a:br>
              <a:rPr lang="en-US">
                <a:cs typeface="+mn-lt"/>
              </a:rPr>
            </a:br>
            <a:r>
              <a:rPr lang="en-US"/>
              <a:t>stretched out his arms and offered His life to God to save us. They</a:t>
            </a:r>
            <a:br>
              <a:rPr lang="en-US">
                <a:cs typeface="+mn-lt"/>
              </a:rPr>
            </a:br>
            <a:r>
              <a:rPr lang="en-US"/>
              <a:t>nailed him on the cross and then lifted up the cross to let him die.</a:t>
            </a:r>
            <a:br>
              <a:rPr lang="en-US">
                <a:cs typeface="+mn-lt"/>
              </a:rPr>
            </a:br>
            <a:endParaRPr lang="en-US"/>
          </a:p>
          <a:p>
            <a:r>
              <a:rPr lang="en-US"/>
              <a:t>Prayer: Dear Jesus, take my heart, full of love, to the cross with</a:t>
            </a:r>
            <a:br>
              <a:rPr lang="en-US">
                <a:cs typeface="+mn-lt"/>
              </a:rPr>
            </a:br>
            <a:r>
              <a:rPr lang="en-US"/>
              <a:t>you, so that it will be with you always. I love you more than myself.</a:t>
            </a:r>
          </a:p>
          <a:p>
            <a:r>
              <a:rPr lang="en-US"/>
              <a:t>I’m sorry for all of my sins. Help me never to sin again. </a:t>
            </a:r>
          </a:p>
          <a:p>
            <a:r>
              <a:rPr lang="en-US"/>
              <a:t>Help me love you always and then do with me what you will.</a:t>
            </a:r>
            <a:br>
              <a:rPr lang="en-US">
                <a:cs typeface="+mn-lt"/>
              </a:rPr>
            </a:br>
            <a:r>
              <a:rPr lang="en-US"/>
              <a:t>Glory Be  </a:t>
            </a:r>
            <a:br>
              <a:rPr lang="en-US">
                <a:cs typeface="+mn-lt"/>
              </a:rPr>
            </a:br>
            <a:endParaRPr lang="en-US">
              <a:cs typeface="Calibri"/>
            </a:endParaRPr>
          </a:p>
        </p:txBody>
      </p:sp>
      <p:sp>
        <p:nvSpPr>
          <p:cNvPr id="4" name="Slide Number Placeholder 3"/>
          <p:cNvSpPr>
            <a:spLocks noGrp="1"/>
          </p:cNvSpPr>
          <p:nvPr>
            <p:ph type="sldNum" sz="quarter" idx="5"/>
          </p:nvPr>
        </p:nvSpPr>
        <p:spPr/>
        <p:txBody>
          <a:bodyPr/>
          <a:lstStyle/>
          <a:p>
            <a:fld id="{EA42E947-0641-4A86-B129-0BC2F322B3F9}" type="slidenum">
              <a:rPr lang="en-US"/>
              <a:t>23</a:t>
            </a:fld>
            <a:endParaRPr lang="en-US"/>
          </a:p>
        </p:txBody>
      </p:sp>
    </p:spTree>
    <p:extLst>
      <p:ext uri="{BB962C8B-B14F-4D97-AF65-F5344CB8AC3E}">
        <p14:creationId xmlns:p14="http://schemas.microsoft.com/office/powerpoint/2010/main" val="26604994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Station 12: Jesus is Raised upon the Cross and Dies</a:t>
            </a:r>
            <a:endParaRPr lang="en-US"/>
          </a:p>
          <a:p>
            <a:br>
              <a:rPr lang="en-US">
                <a:cs typeface="+mn-lt"/>
              </a:rPr>
            </a:br>
            <a:r>
              <a:rPr lang="en-US"/>
              <a:t>V: We adore you, O Christ, and we praise you.</a:t>
            </a:r>
            <a:br>
              <a:rPr lang="en-US">
                <a:cs typeface="+mn-lt"/>
              </a:rPr>
            </a:br>
            <a:r>
              <a:rPr lang="en-US"/>
              <a:t>R: Because by your holy cross you redeemed the world.</a:t>
            </a:r>
            <a:endParaRPr lang="en-US">
              <a:cs typeface="Calibri"/>
            </a:endParaRPr>
          </a:p>
          <a:p>
            <a:br>
              <a:rPr lang="en-US">
                <a:cs typeface="+mn-lt"/>
              </a:rPr>
            </a:br>
            <a:r>
              <a:rPr lang="en-US"/>
              <a:t>Reﬂection: Jesus hung on the cross for three hours. Finally, he let</a:t>
            </a:r>
            <a:br>
              <a:rPr lang="en-US">
                <a:cs typeface="+mn-lt"/>
              </a:rPr>
            </a:br>
            <a:r>
              <a:rPr lang="en-US"/>
              <a:t>go of his body, bowed his head, and died.</a:t>
            </a:r>
            <a:br>
              <a:rPr lang="en-US">
                <a:cs typeface="+mn-lt"/>
              </a:rPr>
            </a:br>
            <a:endParaRPr lang="en-US"/>
          </a:p>
          <a:p>
            <a:r>
              <a:rPr lang="en-US"/>
              <a:t>Prayer: O Jesus, I kiss the cross on which you died for love of me.</a:t>
            </a:r>
            <a:br>
              <a:rPr lang="en-US">
                <a:cs typeface="+mn-lt"/>
              </a:rPr>
            </a:br>
            <a:r>
              <a:rPr lang="en-US"/>
              <a:t>Because of my sins, I am the one who should have died. But your</a:t>
            </a:r>
            <a:br>
              <a:rPr lang="en-US">
                <a:cs typeface="+mn-lt"/>
              </a:rPr>
            </a:br>
            <a:r>
              <a:rPr lang="en-US"/>
              <a:t>death is my hope. By your death, Jesus, give me the grace that,</a:t>
            </a:r>
            <a:br>
              <a:rPr lang="en-US">
                <a:cs typeface="+mn-lt"/>
              </a:rPr>
            </a:br>
            <a:r>
              <a:rPr lang="en-US"/>
              <a:t>when I die, I will be full of love for you. My soul is in your hands.</a:t>
            </a:r>
            <a:br>
              <a:rPr lang="en-US">
                <a:cs typeface="+mn-lt"/>
              </a:rPr>
            </a:br>
            <a:r>
              <a:rPr lang="en-US"/>
              <a:t>I love you, Jesus, with all my heart. I’m sorry for all of my sins.</a:t>
            </a:r>
            <a:br>
              <a:rPr lang="en-US">
                <a:cs typeface="+mn-lt"/>
              </a:rPr>
            </a:br>
            <a:r>
              <a:rPr lang="en-US"/>
              <a:t>Help me never to sin again. Help me love you always and then do</a:t>
            </a:r>
            <a:br>
              <a:rPr lang="en-US">
                <a:cs typeface="+mn-lt"/>
              </a:rPr>
            </a:br>
            <a:r>
              <a:rPr lang="en-US"/>
              <a:t>with me what you will. Glory Be  </a:t>
            </a:r>
            <a:br>
              <a:rPr lang="en-US">
                <a:cs typeface="+mn-lt"/>
              </a:rPr>
            </a:br>
            <a:endParaRPr lang="en-US">
              <a:cs typeface="Calibri"/>
            </a:endParaRPr>
          </a:p>
        </p:txBody>
      </p:sp>
      <p:sp>
        <p:nvSpPr>
          <p:cNvPr id="4" name="Slide Number Placeholder 3"/>
          <p:cNvSpPr>
            <a:spLocks noGrp="1"/>
          </p:cNvSpPr>
          <p:nvPr>
            <p:ph type="sldNum" sz="quarter" idx="5"/>
          </p:nvPr>
        </p:nvSpPr>
        <p:spPr/>
        <p:txBody>
          <a:bodyPr/>
          <a:lstStyle/>
          <a:p>
            <a:fld id="{EA42E947-0641-4A86-B129-0BC2F322B3F9}" type="slidenum">
              <a:rPr lang="en-US"/>
              <a:t>25</a:t>
            </a:fld>
            <a:endParaRPr lang="en-US"/>
          </a:p>
        </p:txBody>
      </p:sp>
    </p:spTree>
    <p:extLst>
      <p:ext uri="{BB962C8B-B14F-4D97-AF65-F5344CB8AC3E}">
        <p14:creationId xmlns:p14="http://schemas.microsoft.com/office/powerpoint/2010/main" val="16601116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Station 13: Jesus is Taken Down from the Cross and Placed in</a:t>
            </a:r>
            <a:br>
              <a:rPr lang="en-US">
                <a:cs typeface="+mn-lt"/>
              </a:rPr>
            </a:br>
            <a:r>
              <a:rPr lang="en-US"/>
              <a:t>the Arms of His Mother</a:t>
            </a:r>
          </a:p>
          <a:p>
            <a:br>
              <a:rPr lang="en-US">
                <a:cs typeface="+mn-lt"/>
              </a:rPr>
            </a:br>
            <a:r>
              <a:rPr lang="en-US"/>
              <a:t>V: We adore you, O Christ, and we praise you.</a:t>
            </a:r>
            <a:br>
              <a:rPr lang="en-US">
                <a:cs typeface="+mn-lt"/>
              </a:rPr>
            </a:br>
            <a:r>
              <a:rPr lang="en-US"/>
              <a:t>R: Because by your holy cross you have redeemed the world.</a:t>
            </a:r>
            <a:endParaRPr lang="en-US">
              <a:cs typeface="Calibri"/>
            </a:endParaRPr>
          </a:p>
          <a:p>
            <a:br>
              <a:rPr lang="en-US">
                <a:cs typeface="+mn-lt"/>
              </a:rPr>
            </a:br>
            <a:r>
              <a:rPr lang="en-US"/>
              <a:t>Reﬂection: After Jesus died, two of his friends, Joseph and Nicodemus, </a:t>
            </a:r>
          </a:p>
          <a:p>
            <a:r>
              <a:rPr lang="en-US"/>
              <a:t>took his body off of the cross. </a:t>
            </a:r>
          </a:p>
          <a:p>
            <a:r>
              <a:rPr lang="en-US"/>
              <a:t>They placed him in the arms of his mother, who held him with great love.</a:t>
            </a:r>
            <a:br>
              <a:rPr lang="en-US">
                <a:cs typeface="+mn-lt"/>
              </a:rPr>
            </a:br>
            <a:endParaRPr lang="en-US">
              <a:cs typeface="Calibri"/>
            </a:endParaRPr>
          </a:p>
          <a:p>
            <a:r>
              <a:rPr lang="en-US"/>
              <a:t>Prayer: Mother of Sorrows, for the love of your son, accept me as</a:t>
            </a:r>
            <a:br>
              <a:rPr lang="en-US">
                <a:cs typeface="+mn-lt"/>
              </a:rPr>
            </a:br>
            <a:r>
              <a:rPr lang="en-US"/>
              <a:t>your servant, and pray to Him for me. Jesus, you died for me. Let</a:t>
            </a:r>
            <a:br>
              <a:rPr lang="en-US">
                <a:cs typeface="+mn-lt"/>
              </a:rPr>
            </a:br>
            <a:r>
              <a:rPr lang="en-US"/>
              <a:t>me love you because you are all that I want. I’m sorry for all of</a:t>
            </a:r>
            <a:br>
              <a:rPr lang="en-US">
                <a:cs typeface="+mn-lt"/>
              </a:rPr>
            </a:br>
            <a:r>
              <a:rPr lang="en-US"/>
              <a:t>my sins. Help me never to sin again. Help me love you always and</a:t>
            </a:r>
            <a:br>
              <a:rPr lang="en-US">
                <a:cs typeface="+mn-lt"/>
              </a:rPr>
            </a:br>
            <a:r>
              <a:rPr lang="en-US"/>
              <a:t>then do with me what you will.</a:t>
            </a:r>
            <a:br>
              <a:rPr lang="en-US">
                <a:cs typeface="+mn-lt"/>
              </a:rPr>
            </a:br>
            <a:r>
              <a:rPr lang="en-US"/>
              <a:t>Glory Be.  </a:t>
            </a:r>
            <a:br>
              <a:rPr lang="en-US">
                <a:cs typeface="+mn-lt"/>
              </a:rPr>
            </a:br>
            <a:endParaRPr lang="en-US">
              <a:cs typeface="Calibri"/>
            </a:endParaRPr>
          </a:p>
        </p:txBody>
      </p:sp>
      <p:sp>
        <p:nvSpPr>
          <p:cNvPr id="4" name="Slide Number Placeholder 3"/>
          <p:cNvSpPr>
            <a:spLocks noGrp="1"/>
          </p:cNvSpPr>
          <p:nvPr>
            <p:ph type="sldNum" sz="quarter" idx="5"/>
          </p:nvPr>
        </p:nvSpPr>
        <p:spPr/>
        <p:txBody>
          <a:bodyPr/>
          <a:lstStyle/>
          <a:p>
            <a:fld id="{EA42E947-0641-4A86-B129-0BC2F322B3F9}" type="slidenum">
              <a:rPr lang="en-US"/>
              <a:t>27</a:t>
            </a:fld>
            <a:endParaRPr lang="en-US"/>
          </a:p>
        </p:txBody>
      </p:sp>
    </p:spTree>
    <p:extLst>
      <p:ext uri="{BB962C8B-B14F-4D97-AF65-F5344CB8AC3E}">
        <p14:creationId xmlns:p14="http://schemas.microsoft.com/office/powerpoint/2010/main" val="6188239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Station 14: Jesus is Laid in the Tomb</a:t>
            </a:r>
            <a:endParaRPr lang="en-US"/>
          </a:p>
          <a:p>
            <a:br>
              <a:rPr lang="en-US">
                <a:cs typeface="+mn-lt"/>
              </a:rPr>
            </a:br>
            <a:r>
              <a:rPr lang="en-US"/>
              <a:t>V: We adore you, O Christ, and we praise you.</a:t>
            </a:r>
            <a:br>
              <a:rPr lang="en-US">
                <a:cs typeface="+mn-lt"/>
              </a:rPr>
            </a:br>
            <a:r>
              <a:rPr lang="en-US"/>
              <a:t>R: Because by your holy cross you have redeemed the world.</a:t>
            </a:r>
            <a:endParaRPr lang="en-US">
              <a:cs typeface="Calibri"/>
            </a:endParaRPr>
          </a:p>
          <a:p>
            <a:br>
              <a:rPr lang="en-US">
                <a:cs typeface="+mn-lt"/>
              </a:rPr>
            </a:br>
            <a:r>
              <a:rPr lang="en-US"/>
              <a:t>Reﬂection: The discipled carried Jesus’ body to bury it. His holy</a:t>
            </a:r>
            <a:br>
              <a:rPr lang="en-US">
                <a:cs typeface="+mn-lt"/>
              </a:rPr>
            </a:br>
            <a:r>
              <a:rPr lang="en-US"/>
              <a:t>mother arranged his body gently as it lay. Then they closed the</a:t>
            </a:r>
            <a:br>
              <a:rPr lang="en-US">
                <a:cs typeface="+mn-lt"/>
              </a:rPr>
            </a:br>
            <a:r>
              <a:rPr lang="en-US"/>
              <a:t>tomb and went away.</a:t>
            </a:r>
            <a:br>
              <a:rPr lang="en-US">
                <a:cs typeface="+mn-lt"/>
              </a:rPr>
            </a:br>
            <a:endParaRPr lang="en-US"/>
          </a:p>
          <a:p>
            <a:r>
              <a:rPr lang="en-US"/>
              <a:t>Prayer: Jesus, I kiss the stone that lays over your tomb. But you</a:t>
            </a:r>
            <a:br>
              <a:rPr lang="en-US">
                <a:cs typeface="+mn-lt"/>
              </a:rPr>
            </a:br>
            <a:r>
              <a:rPr lang="en-US"/>
              <a:t>rose on the third day. By your resurrection, make me rise with you</a:t>
            </a:r>
            <a:br>
              <a:rPr lang="en-US">
                <a:cs typeface="+mn-lt"/>
              </a:rPr>
            </a:br>
            <a:r>
              <a:rPr lang="en-US"/>
              <a:t>on the last day and be with you forever in heaven, to praise you</a:t>
            </a:r>
            <a:br>
              <a:rPr lang="en-US">
                <a:cs typeface="+mn-lt"/>
              </a:rPr>
            </a:br>
            <a:r>
              <a:rPr lang="en-US"/>
              <a:t>and love you always. I love you and I’m sorry for all of my sins.</a:t>
            </a:r>
            <a:br>
              <a:rPr lang="en-US">
                <a:cs typeface="+mn-lt"/>
              </a:rPr>
            </a:br>
            <a:r>
              <a:rPr lang="en-US"/>
              <a:t>Help me never to sin again. Help me love you always and then do</a:t>
            </a:r>
            <a:br>
              <a:rPr lang="en-US">
                <a:cs typeface="+mn-lt"/>
              </a:rPr>
            </a:br>
            <a:r>
              <a:rPr lang="en-US"/>
              <a:t>with me what you will. Glory Be  </a:t>
            </a:r>
            <a:br>
              <a:rPr lang="en-US">
                <a:cs typeface="+mn-lt"/>
              </a:rPr>
            </a:br>
            <a:endParaRPr lang="en-US">
              <a:cs typeface="+mn-lt"/>
            </a:endParaRPr>
          </a:p>
          <a:p>
            <a:endParaRPr lang="en-US" b="1">
              <a:cs typeface="+mn-lt"/>
            </a:endParaRPr>
          </a:p>
          <a:p>
            <a:endParaRPr lang="en-US" b="1">
              <a:cs typeface="+mn-lt"/>
            </a:endParaRPr>
          </a:p>
        </p:txBody>
      </p:sp>
      <p:sp>
        <p:nvSpPr>
          <p:cNvPr id="4" name="Slide Number Placeholder 3"/>
          <p:cNvSpPr>
            <a:spLocks noGrp="1"/>
          </p:cNvSpPr>
          <p:nvPr>
            <p:ph type="sldNum" sz="quarter" idx="5"/>
          </p:nvPr>
        </p:nvSpPr>
        <p:spPr/>
        <p:txBody>
          <a:bodyPr/>
          <a:lstStyle/>
          <a:p>
            <a:fld id="{EA42E947-0641-4A86-B129-0BC2F322B3F9}" type="slidenum">
              <a:rPr lang="en-US"/>
              <a:t>29</a:t>
            </a:fld>
            <a:endParaRPr lang="en-US"/>
          </a:p>
        </p:txBody>
      </p:sp>
    </p:spTree>
    <p:extLst>
      <p:ext uri="{BB962C8B-B14F-4D97-AF65-F5344CB8AC3E}">
        <p14:creationId xmlns:p14="http://schemas.microsoft.com/office/powerpoint/2010/main" val="27037746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Final Prayer </a:t>
            </a:r>
          </a:p>
          <a:p>
            <a:r>
              <a:rPr lang="en-US"/>
              <a:t>Kind, sweet Jesus, I kneel before you. With all my soul, I pray that</a:t>
            </a:r>
            <a:br>
              <a:rPr lang="en-US">
                <a:cs typeface="+mn-lt"/>
              </a:rPr>
            </a:br>
            <a:r>
              <a:rPr lang="en-US"/>
              <a:t>you help me have faith, hope and charity, as well as true sorrow for</a:t>
            </a:r>
            <a:br>
              <a:rPr lang="en-US">
                <a:cs typeface="+mn-lt"/>
              </a:rPr>
            </a:br>
            <a:r>
              <a:rPr lang="en-US"/>
              <a:t>my sins, and the plan to do better. I think with love about your five</a:t>
            </a:r>
            <a:br>
              <a:rPr lang="en-US">
                <a:cs typeface="+mn-lt"/>
              </a:rPr>
            </a:br>
            <a:r>
              <a:rPr lang="en-US"/>
              <a:t>wound on your hands, feet and side and remember the words of</a:t>
            </a:r>
            <a:br>
              <a:rPr lang="en-US">
                <a:cs typeface="+mn-lt"/>
              </a:rPr>
            </a:br>
            <a:r>
              <a:rPr lang="en-US"/>
              <a:t>the prophet David, “They have pierced my hands and my feet, they</a:t>
            </a:r>
            <a:br>
              <a:rPr lang="en-US">
                <a:cs typeface="+mn-lt"/>
              </a:rPr>
            </a:br>
            <a:r>
              <a:rPr lang="en-US"/>
              <a:t>have numbered all my bones.”</a:t>
            </a:r>
            <a:br>
              <a:rPr lang="en-US">
                <a:cs typeface="+mn-lt"/>
              </a:rPr>
            </a:br>
            <a:r>
              <a:rPr lang="en-US"/>
              <a:t>Our Father and Hail Mary.  </a:t>
            </a:r>
            <a:br>
              <a:rPr lang="en-US">
                <a:cs typeface="+mn-lt"/>
              </a:rPr>
            </a:br>
            <a:endParaRPr lang="en-US"/>
          </a:p>
        </p:txBody>
      </p:sp>
      <p:sp>
        <p:nvSpPr>
          <p:cNvPr id="4" name="Slide Number Placeholder 3"/>
          <p:cNvSpPr>
            <a:spLocks noGrp="1"/>
          </p:cNvSpPr>
          <p:nvPr>
            <p:ph type="sldNum" sz="quarter" idx="5"/>
          </p:nvPr>
        </p:nvSpPr>
        <p:spPr/>
        <p:txBody>
          <a:bodyPr/>
          <a:lstStyle/>
          <a:p>
            <a:fld id="{EA42E947-0641-4A86-B129-0BC2F322B3F9}" type="slidenum">
              <a:rPr lang="en-US"/>
              <a:t>30</a:t>
            </a:fld>
            <a:endParaRPr lang="en-US"/>
          </a:p>
        </p:txBody>
      </p:sp>
    </p:spTree>
    <p:extLst>
      <p:ext uri="{BB962C8B-B14F-4D97-AF65-F5344CB8AC3E}">
        <p14:creationId xmlns:p14="http://schemas.microsoft.com/office/powerpoint/2010/main" val="31275579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Station 1: Jesus is condemned to death</a:t>
            </a:r>
            <a:br>
              <a:rPr lang="en-US">
                <a:cs typeface="+mn-lt"/>
              </a:rPr>
            </a:br>
            <a:r>
              <a:rPr lang="en-US"/>
              <a:t>V: We adore you, O Christ, and we praise you.</a:t>
            </a:r>
            <a:br>
              <a:rPr lang="en-US">
                <a:cs typeface="+mn-lt"/>
              </a:rPr>
            </a:br>
            <a:r>
              <a:rPr lang="en-US"/>
              <a:t>R: Because by your holy cross you redeemed the world.</a:t>
            </a:r>
          </a:p>
          <a:p>
            <a:br>
              <a:rPr lang="en-US">
                <a:cs typeface="+mn-lt"/>
              </a:rPr>
            </a:br>
            <a:r>
              <a:rPr lang="en-US"/>
              <a:t>Reﬂection: After Jesus was whipped and crowned with thorns, the</a:t>
            </a:r>
            <a:br>
              <a:rPr lang="en-US">
                <a:cs typeface="+mn-lt"/>
              </a:rPr>
            </a:br>
            <a:r>
              <a:rPr lang="en-US"/>
              <a:t>judge Pilate said he had to die on the cross, although he had done</a:t>
            </a:r>
            <a:br>
              <a:rPr lang="en-US">
                <a:cs typeface="+mn-lt"/>
              </a:rPr>
            </a:br>
            <a:r>
              <a:rPr lang="en-US"/>
              <a:t>nothing wrong.</a:t>
            </a:r>
            <a:endParaRPr lang="en-US">
              <a:cs typeface="Calibri"/>
            </a:endParaRPr>
          </a:p>
          <a:p>
            <a:br>
              <a:rPr lang="en-US">
                <a:cs typeface="+mn-lt"/>
              </a:rPr>
            </a:br>
            <a:r>
              <a:rPr lang="en-US"/>
              <a:t>Prayer: It was not just Pilate who made you die, Lord, it was my</a:t>
            </a:r>
            <a:br>
              <a:rPr lang="en-US">
                <a:cs typeface="+mn-lt"/>
              </a:rPr>
            </a:br>
            <a:r>
              <a:rPr lang="en-US"/>
              <a:t>own sins. You died so that I could be with you in heaven. I love</a:t>
            </a:r>
            <a:br>
              <a:rPr lang="en-US">
                <a:cs typeface="+mn-lt"/>
              </a:rPr>
            </a:br>
            <a:r>
              <a:rPr lang="en-US"/>
              <a:t>you Jesus, more than I love myself. I am sorry for my sins with all</a:t>
            </a:r>
            <a:br>
              <a:rPr lang="en-US">
                <a:cs typeface="+mn-lt"/>
              </a:rPr>
            </a:br>
            <a:r>
              <a:rPr lang="en-US"/>
              <a:t>my heart. Please help me never be separated from You. Help me</a:t>
            </a:r>
            <a:br>
              <a:rPr lang="en-US">
                <a:cs typeface="+mn-lt"/>
              </a:rPr>
            </a:br>
            <a:r>
              <a:rPr lang="en-US"/>
              <a:t>love you always and then do with me what you will.</a:t>
            </a:r>
            <a:br>
              <a:rPr lang="en-US">
                <a:cs typeface="+mn-lt"/>
              </a:rPr>
            </a:br>
            <a:r>
              <a:rPr lang="en-US"/>
              <a:t>Glory Be  </a:t>
            </a:r>
            <a:br>
              <a:rPr lang="en-US">
                <a:cs typeface="+mn-lt"/>
              </a:rPr>
            </a:br>
            <a:endParaRPr lang="en-US">
              <a:cs typeface="Calibri"/>
            </a:endParaRPr>
          </a:p>
        </p:txBody>
      </p:sp>
      <p:sp>
        <p:nvSpPr>
          <p:cNvPr id="4" name="Slide Number Placeholder 3"/>
          <p:cNvSpPr>
            <a:spLocks noGrp="1"/>
          </p:cNvSpPr>
          <p:nvPr>
            <p:ph type="sldNum" sz="quarter" idx="5"/>
          </p:nvPr>
        </p:nvSpPr>
        <p:spPr/>
        <p:txBody>
          <a:bodyPr/>
          <a:lstStyle/>
          <a:p>
            <a:fld id="{EA42E947-0641-4A86-B129-0BC2F322B3F9}" type="slidenum">
              <a:rPr lang="en-US"/>
              <a:t>3</a:t>
            </a:fld>
            <a:endParaRPr lang="en-US"/>
          </a:p>
        </p:txBody>
      </p:sp>
    </p:spTree>
    <p:extLst>
      <p:ext uri="{BB962C8B-B14F-4D97-AF65-F5344CB8AC3E}">
        <p14:creationId xmlns:p14="http://schemas.microsoft.com/office/powerpoint/2010/main" val="5006695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Station 2: Jesus is made to carry His cross</a:t>
            </a:r>
            <a:br>
              <a:rPr lang="en-US" dirty="0">
                <a:cs typeface="+mn-lt"/>
              </a:rPr>
            </a:br>
            <a:r>
              <a:rPr lang="en-US" dirty="0"/>
              <a:t>V: We adore you, O Christ, and we praise you.</a:t>
            </a:r>
            <a:br>
              <a:rPr lang="en-US" dirty="0">
                <a:cs typeface="+mn-lt"/>
              </a:rPr>
            </a:br>
            <a:r>
              <a:rPr lang="en-US" dirty="0"/>
              <a:t>R: Because by your holy cross you redeemed the world.</a:t>
            </a:r>
          </a:p>
          <a:p>
            <a:br>
              <a:rPr lang="en-US" dirty="0">
                <a:cs typeface="+mn-lt"/>
              </a:rPr>
            </a:br>
            <a:r>
              <a:rPr lang="en-US" dirty="0"/>
              <a:t>Reﬂection: As Jesus started His journey with the cross on His</a:t>
            </a:r>
            <a:br>
              <a:rPr lang="en-US" dirty="0">
                <a:cs typeface="+mn-lt"/>
              </a:rPr>
            </a:br>
            <a:r>
              <a:rPr lang="en-US" dirty="0"/>
              <a:t>shoulders, He thought of us, knowing He was going to save us.</a:t>
            </a:r>
            <a:br>
              <a:rPr lang="en-US" dirty="0">
                <a:cs typeface="+mn-lt"/>
              </a:rPr>
            </a:br>
            <a:endParaRPr lang="en-US"/>
          </a:p>
          <a:p>
            <a:r>
              <a:rPr lang="en-US" dirty="0"/>
              <a:t>Prayer: Lord Jesus, I will have hard things to do in this life. Please</a:t>
            </a:r>
            <a:br>
              <a:rPr lang="en-US" dirty="0">
                <a:cs typeface="+mn-lt"/>
              </a:rPr>
            </a:br>
            <a:r>
              <a:rPr lang="en-US" dirty="0"/>
              <a:t>make me strong so that I can do all things with patience and do</a:t>
            </a:r>
            <a:br>
              <a:rPr lang="en-US" dirty="0">
                <a:cs typeface="+mn-lt"/>
              </a:rPr>
            </a:br>
            <a:r>
              <a:rPr lang="en-US" dirty="0"/>
              <a:t>them well. I am sorry for my sins with all my heart. Please help me</a:t>
            </a:r>
            <a:br>
              <a:rPr lang="en-US" dirty="0">
                <a:cs typeface="+mn-lt"/>
              </a:rPr>
            </a:br>
            <a:r>
              <a:rPr lang="en-US" dirty="0"/>
              <a:t>never be separated from You. Help me love you always and then</a:t>
            </a:r>
            <a:br>
              <a:rPr lang="en-US" dirty="0">
                <a:cs typeface="+mn-lt"/>
              </a:rPr>
            </a:br>
            <a:r>
              <a:rPr lang="en-US" dirty="0"/>
              <a:t>do with me what you will.</a:t>
            </a:r>
            <a:br>
              <a:rPr lang="en-US" dirty="0">
                <a:cs typeface="+mn-lt"/>
              </a:rPr>
            </a:br>
            <a:r>
              <a:rPr lang="en-US" dirty="0"/>
              <a:t>Glory Be.  </a:t>
            </a:r>
            <a:br>
              <a:rPr lang="en-US" dirty="0">
                <a:cs typeface="+mn-lt"/>
              </a:rPr>
            </a:br>
            <a:endParaRPr lang="en-US">
              <a:cs typeface="Calibri"/>
            </a:endParaRPr>
          </a:p>
        </p:txBody>
      </p:sp>
      <p:sp>
        <p:nvSpPr>
          <p:cNvPr id="4" name="Slide Number Placeholder 3"/>
          <p:cNvSpPr>
            <a:spLocks noGrp="1"/>
          </p:cNvSpPr>
          <p:nvPr>
            <p:ph type="sldNum" sz="quarter" idx="5"/>
          </p:nvPr>
        </p:nvSpPr>
        <p:spPr/>
        <p:txBody>
          <a:bodyPr/>
          <a:lstStyle/>
          <a:p>
            <a:fld id="{EA42E947-0641-4A86-B129-0BC2F322B3F9}" type="slidenum">
              <a:rPr lang="en-US"/>
              <a:t>5</a:t>
            </a:fld>
            <a:endParaRPr lang="en-US"/>
          </a:p>
        </p:txBody>
      </p:sp>
    </p:spTree>
    <p:extLst>
      <p:ext uri="{BB962C8B-B14F-4D97-AF65-F5344CB8AC3E}">
        <p14:creationId xmlns:p14="http://schemas.microsoft.com/office/powerpoint/2010/main" val="26806483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Station 3: Jesus Falls the First Time</a:t>
            </a:r>
            <a:br>
              <a:rPr lang="en-US" dirty="0">
                <a:cs typeface="+mn-lt"/>
              </a:rPr>
            </a:br>
            <a:r>
              <a:rPr lang="en-US" dirty="0"/>
              <a:t>V: We adore you, O Christ, and we praise you.</a:t>
            </a:r>
            <a:br>
              <a:rPr lang="en-US" dirty="0">
                <a:cs typeface="+mn-lt"/>
              </a:rPr>
            </a:br>
            <a:r>
              <a:rPr lang="en-US" dirty="0"/>
              <a:t>R: Because by your holy cross you redeemed the world.</a:t>
            </a:r>
          </a:p>
          <a:p>
            <a:br>
              <a:rPr lang="en-US" dirty="0">
                <a:cs typeface="+mn-lt"/>
              </a:rPr>
            </a:br>
            <a:r>
              <a:rPr lang="en-US" dirty="0"/>
              <a:t>Reﬂection: Jesus’ body was weak. He had been beaten and</a:t>
            </a:r>
            <a:br>
              <a:rPr lang="en-US" dirty="0">
                <a:cs typeface="+mn-lt"/>
              </a:rPr>
            </a:br>
            <a:r>
              <a:rPr lang="en-US" dirty="0"/>
              <a:t>crowned with thorns. He almost couldn’t walk with the heavy cross</a:t>
            </a:r>
            <a:br>
              <a:rPr lang="en-US" dirty="0">
                <a:cs typeface="+mn-lt"/>
              </a:rPr>
            </a:br>
            <a:r>
              <a:rPr lang="en-US" dirty="0"/>
              <a:t>on His back. The soldiers continued to hit Him and He fell several</a:t>
            </a:r>
            <a:br>
              <a:rPr lang="en-US" dirty="0">
                <a:cs typeface="+mn-lt"/>
              </a:rPr>
            </a:br>
            <a:r>
              <a:rPr lang="en-US" dirty="0"/>
              <a:t>times on His journey.</a:t>
            </a:r>
            <a:endParaRPr lang="en-US" dirty="0">
              <a:cs typeface="Calibri"/>
            </a:endParaRPr>
          </a:p>
          <a:p>
            <a:br>
              <a:rPr lang="en-US" dirty="0">
                <a:cs typeface="+mn-lt"/>
              </a:rPr>
            </a:br>
            <a:r>
              <a:rPr lang="en-US" dirty="0"/>
              <a:t>Prayer: Dear Jesus, the cross must have been so heavy but it was</a:t>
            </a:r>
            <a:br>
              <a:rPr lang="en-US" dirty="0">
                <a:cs typeface="+mn-lt"/>
              </a:rPr>
            </a:br>
            <a:r>
              <a:rPr lang="en-US" dirty="0"/>
              <a:t>my sins which hurt you most. By your love during the first fall,</a:t>
            </a:r>
            <a:endParaRPr lang="en-US" dirty="0">
              <a:cs typeface="Calibri"/>
            </a:endParaRPr>
          </a:p>
          <a:p>
            <a:r>
              <a:rPr lang="en-US" dirty="0"/>
              <a:t>please help me not to fall in sin. I love you, Jesus, with all my</a:t>
            </a:r>
            <a:br>
              <a:rPr lang="en-US" dirty="0">
                <a:cs typeface="+mn-lt"/>
              </a:rPr>
            </a:br>
            <a:r>
              <a:rPr lang="en-US" dirty="0"/>
              <a:t>heart. I’m sorry for all of my sins. Help me love you always and</a:t>
            </a:r>
            <a:br>
              <a:rPr lang="en-US" dirty="0">
                <a:cs typeface="+mn-lt"/>
              </a:rPr>
            </a:br>
            <a:r>
              <a:rPr lang="en-US" dirty="0"/>
              <a:t>then do with me what you will.</a:t>
            </a:r>
            <a:br>
              <a:rPr lang="en-US" dirty="0">
                <a:cs typeface="+mn-lt"/>
              </a:rPr>
            </a:br>
            <a:r>
              <a:rPr lang="en-US" dirty="0"/>
              <a:t>Glory Be  </a:t>
            </a:r>
            <a:br>
              <a:rPr lang="en-US" dirty="0">
                <a:cs typeface="+mn-lt"/>
              </a:rPr>
            </a:br>
            <a:endParaRPr lang="en-US"/>
          </a:p>
        </p:txBody>
      </p:sp>
      <p:sp>
        <p:nvSpPr>
          <p:cNvPr id="4" name="Slide Number Placeholder 3"/>
          <p:cNvSpPr>
            <a:spLocks noGrp="1"/>
          </p:cNvSpPr>
          <p:nvPr>
            <p:ph type="sldNum" sz="quarter" idx="5"/>
          </p:nvPr>
        </p:nvSpPr>
        <p:spPr/>
        <p:txBody>
          <a:bodyPr/>
          <a:lstStyle/>
          <a:p>
            <a:fld id="{EA42E947-0641-4A86-B129-0BC2F322B3F9}" type="slidenum">
              <a:rPr lang="en-US"/>
              <a:t>7</a:t>
            </a:fld>
            <a:endParaRPr lang="en-US"/>
          </a:p>
        </p:txBody>
      </p:sp>
    </p:spTree>
    <p:extLst>
      <p:ext uri="{BB962C8B-B14F-4D97-AF65-F5344CB8AC3E}">
        <p14:creationId xmlns:p14="http://schemas.microsoft.com/office/powerpoint/2010/main" val="263221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Station 4: Jesus meets His Sorrowful Mother</a:t>
            </a:r>
            <a:br>
              <a:rPr lang="en-US">
                <a:cs typeface="+mn-lt"/>
              </a:rPr>
            </a:br>
            <a:r>
              <a:rPr lang="en-US"/>
              <a:t>V: We adore you, O Christ, and we praise you.</a:t>
            </a:r>
            <a:br>
              <a:rPr lang="en-US">
                <a:cs typeface="+mn-lt"/>
              </a:rPr>
            </a:br>
            <a:r>
              <a:rPr lang="en-US"/>
              <a:t>R: Because by your holy cross you redeemed the world.</a:t>
            </a:r>
          </a:p>
          <a:p>
            <a:br>
              <a:rPr lang="en-US">
                <a:cs typeface="+mn-lt"/>
              </a:rPr>
            </a:br>
            <a:r>
              <a:rPr lang="en-US"/>
              <a:t>Reﬂection: Jesus met His mother on His way to the cross. He</a:t>
            </a:r>
            <a:br>
              <a:rPr lang="en-US">
                <a:cs typeface="+mn-lt"/>
              </a:rPr>
            </a:br>
            <a:r>
              <a:rPr lang="en-US"/>
              <a:t>looked at Mary and Mary looked at Him. Their hearts were hurt, as</a:t>
            </a:r>
            <a:br>
              <a:rPr lang="en-US">
                <a:cs typeface="+mn-lt"/>
              </a:rPr>
            </a:br>
            <a:r>
              <a:rPr lang="en-US"/>
              <a:t>with arrows, because of the great love between them.</a:t>
            </a:r>
            <a:endParaRPr lang="en-US">
              <a:cs typeface="Calibri"/>
            </a:endParaRPr>
          </a:p>
          <a:p>
            <a:br>
              <a:rPr lang="en-US">
                <a:cs typeface="+mn-lt"/>
              </a:rPr>
            </a:br>
            <a:r>
              <a:rPr lang="en-US"/>
              <a:t>Prayer: Most loving Jesus, by your sadness when you met your</a:t>
            </a:r>
            <a:br>
              <a:rPr lang="en-US">
                <a:cs typeface="+mn-lt"/>
              </a:rPr>
            </a:br>
            <a:r>
              <a:rPr lang="en-US"/>
              <a:t>mother, give me the grace to love your mother too. Mary, my</a:t>
            </a:r>
            <a:br>
              <a:rPr lang="en-US">
                <a:cs typeface="+mn-lt"/>
              </a:rPr>
            </a:br>
            <a:r>
              <a:rPr lang="en-US"/>
              <a:t>queen, by your sorrow when you met your Son, pray for me that I</a:t>
            </a:r>
            <a:br>
              <a:rPr lang="en-US">
                <a:cs typeface="+mn-lt"/>
              </a:rPr>
            </a:br>
            <a:r>
              <a:rPr lang="en-US"/>
              <a:t>will always remember Jesus’ love poured out on the cross. I love</a:t>
            </a:r>
            <a:br>
              <a:rPr lang="en-US">
                <a:cs typeface="+mn-lt"/>
              </a:rPr>
            </a:br>
            <a:r>
              <a:rPr lang="en-US"/>
              <a:t>you, Jesus, and I’m sorry for my sins. Help me never to sin again.</a:t>
            </a:r>
            <a:br>
              <a:rPr lang="en-US">
                <a:cs typeface="+mn-lt"/>
              </a:rPr>
            </a:br>
            <a:r>
              <a:rPr lang="en-US"/>
              <a:t>Help me love you always and then do with me what you will.</a:t>
            </a:r>
            <a:br>
              <a:rPr lang="en-US">
                <a:cs typeface="+mn-lt"/>
              </a:rPr>
            </a:br>
            <a:r>
              <a:rPr lang="en-US"/>
              <a:t>Glory Be  </a:t>
            </a:r>
            <a:br>
              <a:rPr lang="en-US">
                <a:cs typeface="+mn-lt"/>
              </a:rPr>
            </a:br>
            <a:endParaRPr lang="en-US">
              <a:cs typeface="Calibri"/>
            </a:endParaRPr>
          </a:p>
        </p:txBody>
      </p:sp>
      <p:sp>
        <p:nvSpPr>
          <p:cNvPr id="4" name="Slide Number Placeholder 3"/>
          <p:cNvSpPr>
            <a:spLocks noGrp="1"/>
          </p:cNvSpPr>
          <p:nvPr>
            <p:ph type="sldNum" sz="quarter" idx="5"/>
          </p:nvPr>
        </p:nvSpPr>
        <p:spPr/>
        <p:txBody>
          <a:bodyPr/>
          <a:lstStyle/>
          <a:p>
            <a:fld id="{EA42E947-0641-4A86-B129-0BC2F322B3F9}" type="slidenum">
              <a:rPr lang="en-US"/>
              <a:t>9</a:t>
            </a:fld>
            <a:endParaRPr lang="en-US"/>
          </a:p>
        </p:txBody>
      </p:sp>
    </p:spTree>
    <p:extLst>
      <p:ext uri="{BB962C8B-B14F-4D97-AF65-F5344CB8AC3E}">
        <p14:creationId xmlns:p14="http://schemas.microsoft.com/office/powerpoint/2010/main" val="4527750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Station 5: Simon of Cyrene Helps Jesus to Carry His Cross</a:t>
            </a:r>
            <a:endParaRPr lang="en-US"/>
          </a:p>
          <a:p>
            <a:br>
              <a:rPr lang="en-US">
                <a:cs typeface="+mn-lt"/>
              </a:rPr>
            </a:br>
            <a:r>
              <a:rPr lang="en-US"/>
              <a:t>V: We adore you, O Christ, and we praise you.</a:t>
            </a:r>
            <a:br>
              <a:rPr lang="en-US">
                <a:cs typeface="+mn-lt"/>
              </a:rPr>
            </a:br>
            <a:r>
              <a:rPr lang="en-US"/>
              <a:t>R: Because by your holy cross you redeemed the world.  </a:t>
            </a:r>
            <a:endParaRPr lang="en-US">
              <a:cs typeface="Calibri"/>
            </a:endParaRPr>
          </a:p>
          <a:p>
            <a:endParaRPr lang="en-US">
              <a:cs typeface="+mn-lt"/>
            </a:endParaRPr>
          </a:p>
          <a:p>
            <a:r>
              <a:rPr lang="en-US"/>
              <a:t>Reﬂection: The Jews noticed that Jesus was weak and would die</a:t>
            </a:r>
            <a:br>
              <a:rPr lang="en-US">
                <a:cs typeface="+mn-lt"/>
              </a:rPr>
            </a:br>
            <a:r>
              <a:rPr lang="en-US"/>
              <a:t>soon. But they didn’t want him to die on the way, they wanted him</a:t>
            </a:r>
            <a:br>
              <a:rPr lang="en-US">
                <a:cs typeface="+mn-lt"/>
              </a:rPr>
            </a:br>
            <a:r>
              <a:rPr lang="en-US"/>
              <a:t>to die on the cross. So they made a man named Simon help him</a:t>
            </a:r>
            <a:br>
              <a:rPr lang="en-US">
                <a:cs typeface="+mn-lt"/>
              </a:rPr>
            </a:br>
            <a:r>
              <a:rPr lang="en-US"/>
              <a:t>carry the cross.</a:t>
            </a:r>
            <a:br>
              <a:rPr lang="en-US">
                <a:cs typeface="+mn-lt"/>
              </a:rPr>
            </a:br>
            <a:endParaRPr lang="en-US"/>
          </a:p>
          <a:p>
            <a:r>
              <a:rPr lang="en-US"/>
              <a:t>Prayer: Sweet Jesus, Simon did not want to carry the cross with</a:t>
            </a:r>
            <a:br>
              <a:rPr lang="en-US">
                <a:cs typeface="+mn-lt"/>
              </a:rPr>
            </a:br>
            <a:r>
              <a:rPr lang="en-US"/>
              <a:t>you, but I would. I will accept whatever hard things you have for</a:t>
            </a:r>
            <a:br>
              <a:rPr lang="en-US">
                <a:cs typeface="+mn-lt"/>
              </a:rPr>
            </a:br>
            <a:r>
              <a:rPr lang="en-US"/>
              <a:t>me, even to my death, so that I can be with you. You died because</a:t>
            </a:r>
            <a:br>
              <a:rPr lang="en-US">
                <a:cs typeface="+mn-lt"/>
              </a:rPr>
            </a:br>
            <a:r>
              <a:rPr lang="en-US"/>
              <a:t>you loved me, and I would die for you. I love you, Jesus, and I’m</a:t>
            </a:r>
            <a:br>
              <a:rPr lang="en-US">
                <a:cs typeface="+mn-lt"/>
              </a:rPr>
            </a:br>
            <a:r>
              <a:rPr lang="en-US"/>
              <a:t>sorry for my sins. Help me never to sin </a:t>
            </a:r>
            <a:r>
              <a:rPr lang="en-US" err="1"/>
              <a:t>again.Help</a:t>
            </a:r>
            <a:r>
              <a:rPr lang="en-US"/>
              <a:t> me love you</a:t>
            </a:r>
            <a:br>
              <a:rPr lang="en-US">
                <a:cs typeface="+mn-lt"/>
              </a:rPr>
            </a:br>
            <a:r>
              <a:rPr lang="en-US"/>
              <a:t>always and then do with me what you will.</a:t>
            </a:r>
            <a:br>
              <a:rPr lang="en-US">
                <a:cs typeface="+mn-lt"/>
              </a:rPr>
            </a:br>
            <a:r>
              <a:rPr lang="en-US"/>
              <a:t>Glory Be.  </a:t>
            </a:r>
            <a:br>
              <a:rPr lang="en-US">
                <a:cs typeface="+mn-lt"/>
              </a:rPr>
            </a:br>
            <a:br>
              <a:rPr lang="en-US">
                <a:cs typeface="+mn-lt"/>
              </a:rPr>
            </a:br>
            <a:endParaRPr lang="en-US">
              <a:cs typeface="Calibri"/>
            </a:endParaRPr>
          </a:p>
        </p:txBody>
      </p:sp>
      <p:sp>
        <p:nvSpPr>
          <p:cNvPr id="4" name="Slide Number Placeholder 3"/>
          <p:cNvSpPr>
            <a:spLocks noGrp="1"/>
          </p:cNvSpPr>
          <p:nvPr>
            <p:ph type="sldNum" sz="quarter" idx="5"/>
          </p:nvPr>
        </p:nvSpPr>
        <p:spPr/>
        <p:txBody>
          <a:bodyPr/>
          <a:lstStyle/>
          <a:p>
            <a:fld id="{EA42E947-0641-4A86-B129-0BC2F322B3F9}" type="slidenum">
              <a:rPr lang="en-US"/>
              <a:t>11</a:t>
            </a:fld>
            <a:endParaRPr lang="en-US"/>
          </a:p>
        </p:txBody>
      </p:sp>
    </p:spTree>
    <p:extLst>
      <p:ext uri="{BB962C8B-B14F-4D97-AF65-F5344CB8AC3E}">
        <p14:creationId xmlns:p14="http://schemas.microsoft.com/office/powerpoint/2010/main" val="17165762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Station 6: Veronica Wipes the Face of Jesus</a:t>
            </a:r>
            <a:br>
              <a:rPr lang="en-US">
                <a:cs typeface="+mn-lt"/>
              </a:rPr>
            </a:br>
            <a:r>
              <a:rPr lang="en-US"/>
              <a:t>V: We adore you, O Christ, and we praise you.</a:t>
            </a:r>
            <a:br>
              <a:rPr lang="en-US">
                <a:cs typeface="+mn-lt"/>
              </a:rPr>
            </a:br>
            <a:r>
              <a:rPr lang="en-US"/>
              <a:t>R: Because by your holy cross you redeemed the world.</a:t>
            </a:r>
          </a:p>
          <a:p>
            <a:br>
              <a:rPr lang="en-US">
                <a:cs typeface="+mn-lt"/>
              </a:rPr>
            </a:br>
            <a:r>
              <a:rPr lang="en-US"/>
              <a:t>Reﬂection: The holy woman, Veronica, saw that Jesus was covered</a:t>
            </a:r>
            <a:br>
              <a:rPr lang="en-US">
                <a:cs typeface="+mn-lt"/>
              </a:rPr>
            </a:br>
            <a:r>
              <a:rPr lang="en-US"/>
              <a:t>with sweat and blood. She gave him a cloth to wipe his face. When</a:t>
            </a:r>
            <a:br>
              <a:rPr lang="en-US">
                <a:cs typeface="+mn-lt"/>
              </a:rPr>
            </a:br>
            <a:r>
              <a:rPr lang="en-US"/>
              <a:t>she got the cloth back, the dirt, blood and sweat had made a picture</a:t>
            </a:r>
            <a:br>
              <a:rPr lang="en-US">
                <a:cs typeface="+mn-lt"/>
              </a:rPr>
            </a:br>
            <a:r>
              <a:rPr lang="en-US"/>
              <a:t>of his face.</a:t>
            </a:r>
            <a:endParaRPr lang="en-US">
              <a:cs typeface="Calibri"/>
            </a:endParaRPr>
          </a:p>
          <a:p>
            <a:br>
              <a:rPr lang="en-US">
                <a:cs typeface="+mn-lt"/>
              </a:rPr>
            </a:br>
            <a:r>
              <a:rPr lang="en-US"/>
              <a:t>Prayer: Beloved Jesus, your face was beautiful before, but then it</a:t>
            </a:r>
            <a:br>
              <a:rPr lang="en-US">
                <a:cs typeface="+mn-lt"/>
              </a:rPr>
            </a:br>
            <a:r>
              <a:rPr lang="en-US"/>
              <a:t>was made dirty and ugly. My soul was also beautiful when I was</a:t>
            </a:r>
            <a:br>
              <a:rPr lang="en-US">
                <a:cs typeface="+mn-lt"/>
              </a:rPr>
            </a:br>
            <a:r>
              <a:rPr lang="en-US"/>
              <a:t>baptized, but I have it made it ugly with my sins. You alone can</a:t>
            </a:r>
            <a:br>
              <a:rPr lang="en-US">
                <a:cs typeface="+mn-lt"/>
              </a:rPr>
            </a:br>
            <a:r>
              <a:rPr lang="en-US"/>
              <a:t>make it beautiful again. By your </a:t>
            </a:r>
            <a:r>
              <a:rPr lang="en-US" err="1"/>
              <a:t>sacrifce</a:t>
            </a:r>
            <a:r>
              <a:rPr lang="en-US"/>
              <a:t>, O Jesus, make my soul</a:t>
            </a:r>
            <a:br>
              <a:rPr lang="en-US">
                <a:cs typeface="+mn-lt"/>
              </a:rPr>
            </a:br>
            <a:r>
              <a:rPr lang="en-US"/>
              <a:t>beautiful again. I am sorry for all of my sins. Help me never to sin</a:t>
            </a:r>
            <a:br>
              <a:rPr lang="en-US">
                <a:cs typeface="+mn-lt"/>
              </a:rPr>
            </a:br>
            <a:r>
              <a:rPr lang="en-US"/>
              <a:t>again. Help me love you always and then do with me what you</a:t>
            </a:r>
            <a:br>
              <a:rPr lang="en-US">
                <a:cs typeface="+mn-lt"/>
              </a:rPr>
            </a:br>
            <a:r>
              <a:rPr lang="en-US"/>
              <a:t>will.</a:t>
            </a:r>
            <a:br>
              <a:rPr lang="en-US">
                <a:cs typeface="+mn-lt"/>
              </a:rPr>
            </a:br>
            <a:r>
              <a:rPr lang="en-US"/>
              <a:t>Glory Be.  </a:t>
            </a:r>
            <a:br>
              <a:rPr lang="en-US">
                <a:cs typeface="+mn-lt"/>
              </a:rPr>
            </a:br>
            <a:endParaRPr lang="en-US">
              <a:cs typeface="Calibri"/>
            </a:endParaRPr>
          </a:p>
        </p:txBody>
      </p:sp>
      <p:sp>
        <p:nvSpPr>
          <p:cNvPr id="4" name="Slide Number Placeholder 3"/>
          <p:cNvSpPr>
            <a:spLocks noGrp="1"/>
          </p:cNvSpPr>
          <p:nvPr>
            <p:ph type="sldNum" sz="quarter" idx="5"/>
          </p:nvPr>
        </p:nvSpPr>
        <p:spPr/>
        <p:txBody>
          <a:bodyPr/>
          <a:lstStyle/>
          <a:p>
            <a:fld id="{EA42E947-0641-4A86-B129-0BC2F322B3F9}" type="slidenum">
              <a:rPr lang="en-US"/>
              <a:t>13</a:t>
            </a:fld>
            <a:endParaRPr lang="en-US"/>
          </a:p>
        </p:txBody>
      </p:sp>
    </p:spTree>
    <p:extLst>
      <p:ext uri="{BB962C8B-B14F-4D97-AF65-F5344CB8AC3E}">
        <p14:creationId xmlns:p14="http://schemas.microsoft.com/office/powerpoint/2010/main" val="38077734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Station 7: Jesus Falls the Second Time</a:t>
            </a:r>
            <a:endParaRPr lang="en-US"/>
          </a:p>
          <a:p>
            <a:br>
              <a:rPr lang="en-US">
                <a:cs typeface="+mn-lt"/>
              </a:rPr>
            </a:br>
            <a:r>
              <a:rPr lang="en-US"/>
              <a:t>V: We adore you, O Christ, and we praise you.</a:t>
            </a:r>
            <a:br>
              <a:rPr lang="en-US">
                <a:cs typeface="+mn-lt"/>
              </a:rPr>
            </a:br>
            <a:r>
              <a:rPr lang="en-US"/>
              <a:t>R: Because by your holy cross you redeemed the world.</a:t>
            </a:r>
            <a:endParaRPr lang="en-US">
              <a:cs typeface="Calibri"/>
            </a:endParaRPr>
          </a:p>
          <a:p>
            <a:br>
              <a:rPr lang="en-US">
                <a:cs typeface="+mn-lt"/>
              </a:rPr>
            </a:br>
            <a:r>
              <a:rPr lang="en-US"/>
              <a:t>Reﬂection: Jesus fell under the cross a second time. When he fell,</a:t>
            </a:r>
            <a:br>
              <a:rPr lang="en-US">
                <a:cs typeface="+mn-lt"/>
              </a:rPr>
            </a:br>
            <a:r>
              <a:rPr lang="en-US"/>
              <a:t>our Lord felt all of his cuts and pains again.</a:t>
            </a:r>
            <a:endParaRPr lang="en-US">
              <a:cs typeface="Calibri"/>
            </a:endParaRPr>
          </a:p>
          <a:p>
            <a:br>
              <a:rPr lang="en-US">
                <a:cs typeface="+mn-lt"/>
              </a:rPr>
            </a:br>
            <a:r>
              <a:rPr lang="en-US"/>
              <a:t>Prayer: Gentle Jesus, how many times have you forgiven me? And</a:t>
            </a:r>
            <a:br>
              <a:rPr lang="en-US">
                <a:cs typeface="+mn-lt"/>
              </a:rPr>
            </a:br>
            <a:r>
              <a:rPr lang="en-US"/>
              <a:t>how many times have I fallen into sin again? By your fall, help</a:t>
            </a:r>
            <a:br>
              <a:rPr lang="en-US">
                <a:cs typeface="+mn-lt"/>
              </a:rPr>
            </a:br>
            <a:r>
              <a:rPr lang="en-US"/>
              <a:t>me keep living in your grace until I die. When I’m tempted to sin,</a:t>
            </a:r>
            <a:br>
              <a:rPr lang="en-US">
                <a:cs typeface="+mn-lt"/>
              </a:rPr>
            </a:br>
            <a:r>
              <a:rPr lang="en-US"/>
              <a:t>may I ask for your help. I love you, Jesus, with all of my heart. I’m</a:t>
            </a:r>
            <a:br>
              <a:rPr lang="en-US">
                <a:cs typeface="+mn-lt"/>
              </a:rPr>
            </a:br>
            <a:r>
              <a:rPr lang="en-US"/>
              <a:t>sorry for all of my sins. Help me never to sin again. Help me love</a:t>
            </a:r>
            <a:br>
              <a:rPr lang="en-US">
                <a:cs typeface="+mn-lt"/>
              </a:rPr>
            </a:br>
            <a:r>
              <a:rPr lang="en-US"/>
              <a:t>you always and then do with me what you will.</a:t>
            </a:r>
            <a:br>
              <a:rPr lang="en-US">
                <a:cs typeface="+mn-lt"/>
              </a:rPr>
            </a:br>
            <a:r>
              <a:rPr lang="en-US"/>
              <a:t>Glory Be.  </a:t>
            </a:r>
            <a:br>
              <a:rPr lang="en-US">
                <a:cs typeface="+mn-lt"/>
              </a:rPr>
            </a:br>
            <a:r>
              <a:rPr lang="en-US"/>
              <a:t> </a:t>
            </a:r>
            <a:br>
              <a:rPr lang="en-US">
                <a:cs typeface="+mn-lt"/>
              </a:rPr>
            </a:br>
            <a:endParaRPr lang="en-US">
              <a:cs typeface="Calibri"/>
            </a:endParaRPr>
          </a:p>
        </p:txBody>
      </p:sp>
      <p:sp>
        <p:nvSpPr>
          <p:cNvPr id="4" name="Slide Number Placeholder 3"/>
          <p:cNvSpPr>
            <a:spLocks noGrp="1"/>
          </p:cNvSpPr>
          <p:nvPr>
            <p:ph type="sldNum" sz="quarter" idx="5"/>
          </p:nvPr>
        </p:nvSpPr>
        <p:spPr/>
        <p:txBody>
          <a:bodyPr/>
          <a:lstStyle/>
          <a:p>
            <a:fld id="{EA42E947-0641-4A86-B129-0BC2F322B3F9}" type="slidenum">
              <a:rPr lang="en-US"/>
              <a:t>15</a:t>
            </a:fld>
            <a:endParaRPr lang="en-US"/>
          </a:p>
        </p:txBody>
      </p:sp>
    </p:spTree>
    <p:extLst>
      <p:ext uri="{BB962C8B-B14F-4D97-AF65-F5344CB8AC3E}">
        <p14:creationId xmlns:p14="http://schemas.microsoft.com/office/powerpoint/2010/main" val="25579856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Station 8: The Women of Jerusalem Weep over Jesus</a:t>
            </a:r>
            <a:endParaRPr lang="en-US"/>
          </a:p>
          <a:p>
            <a:br>
              <a:rPr lang="en-US">
                <a:cs typeface="+mn-lt"/>
              </a:rPr>
            </a:br>
            <a:r>
              <a:rPr lang="en-US"/>
              <a:t>V: We adore you, O Christ, and we praise you.</a:t>
            </a:r>
            <a:br>
              <a:rPr lang="en-US">
                <a:cs typeface="+mn-lt"/>
              </a:rPr>
            </a:br>
            <a:r>
              <a:rPr lang="en-US"/>
              <a:t>R: Because by your holy cross you redeemed the world.</a:t>
            </a:r>
            <a:endParaRPr lang="en-US">
              <a:cs typeface="Calibri"/>
            </a:endParaRPr>
          </a:p>
          <a:p>
            <a:br>
              <a:rPr lang="en-US">
                <a:cs typeface="+mn-lt"/>
              </a:rPr>
            </a:br>
            <a:r>
              <a:rPr lang="en-US"/>
              <a:t>Reﬂection: The women saw Jesus, hurt and bloody, and they felt</a:t>
            </a:r>
            <a:br>
              <a:rPr lang="en-US">
                <a:cs typeface="+mn-lt"/>
              </a:rPr>
            </a:br>
            <a:r>
              <a:rPr lang="en-US"/>
              <a:t>great sadness for him as he walked along. But Jesus said to them,</a:t>
            </a:r>
            <a:br>
              <a:rPr lang="en-US">
                <a:cs typeface="+mn-lt"/>
              </a:rPr>
            </a:br>
            <a:r>
              <a:rPr lang="en-US"/>
              <a:t>“Weep not for me, but for your children.”</a:t>
            </a:r>
            <a:endParaRPr lang="en-US">
              <a:cs typeface="Calibri"/>
            </a:endParaRPr>
          </a:p>
          <a:p>
            <a:br>
              <a:rPr lang="en-US">
                <a:cs typeface="+mn-lt"/>
              </a:rPr>
            </a:br>
            <a:r>
              <a:rPr lang="en-US"/>
              <a:t>Prayer: My Jesus, I am very sad for my own sins against you, you</a:t>
            </a:r>
            <a:br>
              <a:rPr lang="en-US">
                <a:cs typeface="+mn-lt"/>
              </a:rPr>
            </a:br>
            <a:r>
              <a:rPr lang="en-US"/>
              <a:t>who loves me so much. Because I love you, I am sad that my sins</a:t>
            </a:r>
            <a:br>
              <a:rPr lang="en-US">
                <a:cs typeface="+mn-lt"/>
              </a:rPr>
            </a:br>
            <a:r>
              <a:rPr lang="en-US"/>
              <a:t>have hurt you. My Jesus, I love you more than myself. I am sorry</a:t>
            </a:r>
            <a:br>
              <a:rPr lang="en-US">
                <a:cs typeface="+mn-lt"/>
              </a:rPr>
            </a:br>
            <a:r>
              <a:rPr lang="en-US"/>
              <a:t>for all of my sins. Help me never to sin again. Help me love you</a:t>
            </a:r>
            <a:br>
              <a:rPr lang="en-US">
                <a:cs typeface="+mn-lt"/>
              </a:rPr>
            </a:br>
            <a:r>
              <a:rPr lang="en-US"/>
              <a:t>always and then do with me what you will.</a:t>
            </a:r>
            <a:br>
              <a:rPr lang="en-US">
                <a:cs typeface="+mn-lt"/>
              </a:rPr>
            </a:br>
            <a:r>
              <a:rPr lang="en-US"/>
              <a:t>Glory Be  </a:t>
            </a:r>
            <a:br>
              <a:rPr lang="en-US">
                <a:cs typeface="+mn-lt"/>
              </a:rPr>
            </a:br>
            <a:endParaRPr lang="en-US">
              <a:cs typeface="Calibri"/>
            </a:endParaRPr>
          </a:p>
        </p:txBody>
      </p:sp>
      <p:sp>
        <p:nvSpPr>
          <p:cNvPr id="4" name="Slide Number Placeholder 3"/>
          <p:cNvSpPr>
            <a:spLocks noGrp="1"/>
          </p:cNvSpPr>
          <p:nvPr>
            <p:ph type="sldNum" sz="quarter" idx="5"/>
          </p:nvPr>
        </p:nvSpPr>
        <p:spPr/>
        <p:txBody>
          <a:bodyPr/>
          <a:lstStyle/>
          <a:p>
            <a:fld id="{EA42E947-0641-4A86-B129-0BC2F322B3F9}" type="slidenum">
              <a:rPr lang="en-US"/>
              <a:t>17</a:t>
            </a:fld>
            <a:endParaRPr lang="en-US"/>
          </a:p>
        </p:txBody>
      </p:sp>
    </p:spTree>
    <p:extLst>
      <p:ext uri="{BB962C8B-B14F-4D97-AF65-F5344CB8AC3E}">
        <p14:creationId xmlns:p14="http://schemas.microsoft.com/office/powerpoint/2010/main" val="10431292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7/4/2020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7/4/2020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7/4/2020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7/4/2020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7/4/2020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7/4/2020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7/4/2020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7/4/2020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7/4/2020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7/4/2020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7/4/2020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7/4/2020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626C64-C69F-4D0D-AAD0-9E588F14E4C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p:cNvSpPr>
            <a:spLocks noGrp="1"/>
          </p:cNvSpPr>
          <p:nvPr>
            <p:ph type="ctrTitle"/>
          </p:nvPr>
        </p:nvSpPr>
        <p:spPr>
          <a:xfrm>
            <a:off x="1524000" y="2551005"/>
            <a:ext cx="9144000" cy="2387600"/>
          </a:xfrm>
        </p:spPr>
        <p:txBody>
          <a:bodyPr/>
          <a:lstStyle/>
          <a:p>
            <a:r>
              <a:rPr lang="en-US" b="1">
                <a:solidFill>
                  <a:schemeClr val="bg1"/>
                </a:solidFill>
                <a:cs typeface="Calibri Light"/>
              </a:rPr>
              <a:t>Stations of the Cross</a:t>
            </a:r>
            <a:endParaRPr lang="en-US" b="1">
              <a:solidFill>
                <a:schemeClr val="bg1"/>
              </a:solidFill>
            </a:endParaRPr>
          </a:p>
        </p:txBody>
      </p:sp>
      <p:sp>
        <p:nvSpPr>
          <p:cNvPr id="3" name="Subtitle 2"/>
          <p:cNvSpPr>
            <a:spLocks noGrp="1"/>
          </p:cNvSpPr>
          <p:nvPr>
            <p:ph type="subTitle" idx="1"/>
          </p:nvPr>
        </p:nvSpPr>
        <p:spPr>
          <a:xfrm>
            <a:off x="1524000" y="5030680"/>
            <a:ext cx="9144000" cy="1655762"/>
          </a:xfrm>
        </p:spPr>
        <p:txBody>
          <a:bodyPr vert="horz" lIns="91440" tIns="45720" rIns="91440" bIns="45720" rtlCol="0" anchor="t">
            <a:normAutofit/>
          </a:bodyPr>
          <a:lstStyle/>
          <a:p>
            <a:r>
              <a:rPr lang="en-US" b="1">
                <a:solidFill>
                  <a:schemeClr val="bg1"/>
                </a:solidFill>
                <a:cs typeface="Calibri"/>
              </a:rPr>
              <a:t>Turnbull High School </a:t>
            </a:r>
          </a:p>
          <a:p>
            <a:r>
              <a:rPr lang="en-US" b="1">
                <a:solidFill>
                  <a:schemeClr val="bg1"/>
                </a:solidFill>
                <a:cs typeface="Calibri"/>
              </a:rPr>
              <a:t>BGE</a:t>
            </a:r>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60076-15D9-4419-8883-3FEDEBA007FB}"/>
              </a:ext>
            </a:extLst>
          </p:cNvPr>
          <p:cNvSpPr>
            <a:spLocks noGrp="1"/>
          </p:cNvSpPr>
          <p:nvPr>
            <p:ph type="title"/>
          </p:nvPr>
        </p:nvSpPr>
        <p:spPr/>
        <p:txBody>
          <a:bodyPr/>
          <a:lstStyle/>
          <a:p>
            <a:endParaRPr lang="en-US"/>
          </a:p>
        </p:txBody>
      </p:sp>
      <p:pic>
        <p:nvPicPr>
          <p:cNvPr id="4" name="Picture 4" descr="A picture containing book, text, photo, black&#10;&#10;Description generated with very high confidence">
            <a:extLst>
              <a:ext uri="{FF2B5EF4-FFF2-40B4-BE49-F238E27FC236}">
                <a16:creationId xmlns:a16="http://schemas.microsoft.com/office/drawing/2014/main" id="{2D836D5F-D871-4555-9F8A-817527F9DC03}"/>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r="-248"/>
          <a:stretch/>
        </p:blipFill>
        <p:spPr>
          <a:xfrm>
            <a:off x="3334" y="-299"/>
            <a:ext cx="12185352" cy="6854326"/>
          </a:xfrm>
          <a:prstGeom prst="rect">
            <a:avLst/>
          </a:prstGeom>
        </p:spPr>
      </p:pic>
    </p:spTree>
    <p:extLst>
      <p:ext uri="{BB962C8B-B14F-4D97-AF65-F5344CB8AC3E}">
        <p14:creationId xmlns:p14="http://schemas.microsoft.com/office/powerpoint/2010/main" val="40765150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6" descr="A picture containing text, book, man, indoor&#10;&#10;Description generated with very high confidence">
            <a:extLst>
              <a:ext uri="{FF2B5EF4-FFF2-40B4-BE49-F238E27FC236}">
                <a16:creationId xmlns:a16="http://schemas.microsoft.com/office/drawing/2014/main" id="{4902E09F-E846-4507-AAF9-B3DDABBC2C9B}"/>
              </a:ext>
            </a:extLst>
          </p:cNvPr>
          <p:cNvPicPr>
            <a:picLocks noGrp="1" noChangeAspect="1"/>
          </p:cNvPicPr>
          <p:nvPr>
            <p:ph idx="1"/>
          </p:nvPr>
        </p:nvPicPr>
        <p:blipFill rotWithShape="1">
          <a:blip r:embed="rId3"/>
          <a:srcRect t="13000" b="12000"/>
          <a:stretch/>
        </p:blipFill>
        <p:spPr>
          <a:xfrm>
            <a:off x="20" y="10"/>
            <a:ext cx="12191980" cy="6857990"/>
          </a:xfrm>
          <a:prstGeom prst="rect">
            <a:avLst/>
          </a:prstGeom>
        </p:spPr>
      </p:pic>
    </p:spTree>
    <p:extLst>
      <p:ext uri="{BB962C8B-B14F-4D97-AF65-F5344CB8AC3E}">
        <p14:creationId xmlns:p14="http://schemas.microsoft.com/office/powerpoint/2010/main" val="6672591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721F2-664C-440F-B354-BC674234AB72}"/>
              </a:ext>
            </a:extLst>
          </p:cNvPr>
          <p:cNvSpPr>
            <a:spLocks noGrp="1"/>
          </p:cNvSpPr>
          <p:nvPr>
            <p:ph type="title"/>
          </p:nvPr>
        </p:nvSpPr>
        <p:spPr/>
        <p:txBody>
          <a:bodyPr/>
          <a:lstStyle/>
          <a:p>
            <a:endParaRPr lang="en-US"/>
          </a:p>
        </p:txBody>
      </p:sp>
      <p:pic>
        <p:nvPicPr>
          <p:cNvPr id="4" name="Picture 4" descr="A picture containing text, book, photo&#10;&#10;Description generated with very high confidence">
            <a:extLst>
              <a:ext uri="{FF2B5EF4-FFF2-40B4-BE49-F238E27FC236}">
                <a16:creationId xmlns:a16="http://schemas.microsoft.com/office/drawing/2014/main" id="{7C0B6DB9-DF48-4E77-9270-395BC0E8F246}"/>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r="-248"/>
          <a:stretch/>
        </p:blipFill>
        <p:spPr>
          <a:xfrm>
            <a:off x="3334" y="-299"/>
            <a:ext cx="12228484" cy="6854339"/>
          </a:xfrm>
          <a:prstGeom prst="rect">
            <a:avLst/>
          </a:prstGeom>
        </p:spPr>
      </p:pic>
    </p:spTree>
    <p:extLst>
      <p:ext uri="{BB962C8B-B14F-4D97-AF65-F5344CB8AC3E}">
        <p14:creationId xmlns:p14="http://schemas.microsoft.com/office/powerpoint/2010/main" val="26681265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EB180-6139-4948-A900-869611796830}"/>
              </a:ext>
            </a:extLst>
          </p:cNvPr>
          <p:cNvSpPr>
            <a:spLocks noGrp="1"/>
          </p:cNvSpPr>
          <p:nvPr>
            <p:ph type="title"/>
          </p:nvPr>
        </p:nvSpPr>
        <p:spPr/>
        <p:txBody>
          <a:bodyPr/>
          <a:lstStyle/>
          <a:p>
            <a:endParaRPr lang="en-US"/>
          </a:p>
        </p:txBody>
      </p:sp>
      <p:pic>
        <p:nvPicPr>
          <p:cNvPr id="8" name="Picture 8" descr="A screenshot of a computer screen&#10;&#10;Description generated with very high confidence">
            <a:extLst>
              <a:ext uri="{FF2B5EF4-FFF2-40B4-BE49-F238E27FC236}">
                <a16:creationId xmlns:a16="http://schemas.microsoft.com/office/drawing/2014/main" id="{B223618B-7EE8-490A-B619-590B13C8BE22}"/>
              </a:ext>
            </a:extLst>
          </p:cNvPr>
          <p:cNvPicPr>
            <a:picLocks noGrp="1" noChangeAspect="1"/>
          </p:cNvPicPr>
          <p:nvPr>
            <p:ph idx="1"/>
          </p:nvPr>
        </p:nvPicPr>
        <p:blipFill rotWithShape="1">
          <a:blip r:embed="rId3"/>
          <a:srcRect l="7950" t="19411" r="44691" b="16734"/>
          <a:stretch/>
        </p:blipFill>
        <p:spPr>
          <a:xfrm>
            <a:off x="3334" y="-300"/>
            <a:ext cx="12185138" cy="6857609"/>
          </a:xfrm>
          <a:prstGeom prst="rect">
            <a:avLst/>
          </a:prstGeom>
        </p:spPr>
      </p:pic>
    </p:spTree>
    <p:extLst>
      <p:ext uri="{BB962C8B-B14F-4D97-AF65-F5344CB8AC3E}">
        <p14:creationId xmlns:p14="http://schemas.microsoft.com/office/powerpoint/2010/main" val="3586787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088E5-A239-46C0-A102-27C259735738}"/>
              </a:ext>
            </a:extLst>
          </p:cNvPr>
          <p:cNvSpPr>
            <a:spLocks noGrp="1"/>
          </p:cNvSpPr>
          <p:nvPr>
            <p:ph type="title"/>
          </p:nvPr>
        </p:nvSpPr>
        <p:spPr/>
        <p:txBody>
          <a:bodyPr/>
          <a:lstStyle/>
          <a:p>
            <a:endParaRPr lang="en-US"/>
          </a:p>
        </p:txBody>
      </p:sp>
      <p:pic>
        <p:nvPicPr>
          <p:cNvPr id="4" name="Picture 4" descr="A picture containing text, book, photo&#10;&#10;Description generated with very high confidence">
            <a:extLst>
              <a:ext uri="{FF2B5EF4-FFF2-40B4-BE49-F238E27FC236}">
                <a16:creationId xmlns:a16="http://schemas.microsoft.com/office/drawing/2014/main" id="{F391EBD6-B22A-45AD-8929-CB9CF0A6507C}"/>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r="-248"/>
          <a:stretch/>
        </p:blipFill>
        <p:spPr>
          <a:xfrm>
            <a:off x="3334" y="-299"/>
            <a:ext cx="12185352" cy="6854308"/>
          </a:xfrm>
          <a:prstGeom prst="rect">
            <a:avLst/>
          </a:prstGeom>
        </p:spPr>
      </p:pic>
    </p:spTree>
    <p:extLst>
      <p:ext uri="{BB962C8B-B14F-4D97-AF65-F5344CB8AC3E}">
        <p14:creationId xmlns:p14="http://schemas.microsoft.com/office/powerpoint/2010/main" val="9167793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3A605-E2DF-46F0-B193-648171DB6C4D}"/>
              </a:ext>
            </a:extLst>
          </p:cNvPr>
          <p:cNvSpPr>
            <a:spLocks noGrp="1"/>
          </p:cNvSpPr>
          <p:nvPr>
            <p:ph type="title"/>
          </p:nvPr>
        </p:nvSpPr>
        <p:spPr/>
        <p:txBody>
          <a:bodyPr/>
          <a:lstStyle/>
          <a:p>
            <a:endParaRPr lang="en-US"/>
          </a:p>
        </p:txBody>
      </p:sp>
      <p:pic>
        <p:nvPicPr>
          <p:cNvPr id="10" name="Picture 10" descr="A screenshot of a computer screen&#10;&#10;Description generated with very high confidence">
            <a:extLst>
              <a:ext uri="{FF2B5EF4-FFF2-40B4-BE49-F238E27FC236}">
                <a16:creationId xmlns:a16="http://schemas.microsoft.com/office/drawing/2014/main" id="{FDADA30B-E197-4DBD-B001-466108E3B0C1}"/>
              </a:ext>
            </a:extLst>
          </p:cNvPr>
          <p:cNvPicPr>
            <a:picLocks noGrp="1" noChangeAspect="1"/>
          </p:cNvPicPr>
          <p:nvPr>
            <p:ph idx="1"/>
          </p:nvPr>
        </p:nvPicPr>
        <p:blipFill rotWithShape="1">
          <a:blip r:embed="rId3"/>
          <a:srcRect l="10918" t="16172" r="12159" b="17492"/>
          <a:stretch/>
        </p:blipFill>
        <p:spPr>
          <a:xfrm>
            <a:off x="3335" y="-299"/>
            <a:ext cx="12183553" cy="6854684"/>
          </a:xfrm>
          <a:prstGeom prst="rect">
            <a:avLst/>
          </a:prstGeom>
        </p:spPr>
      </p:pic>
    </p:spTree>
    <p:extLst>
      <p:ext uri="{BB962C8B-B14F-4D97-AF65-F5344CB8AC3E}">
        <p14:creationId xmlns:p14="http://schemas.microsoft.com/office/powerpoint/2010/main" val="40020662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6436F-8B3C-43A8-AAE5-0709AD0DE694}"/>
              </a:ext>
            </a:extLst>
          </p:cNvPr>
          <p:cNvSpPr>
            <a:spLocks noGrp="1"/>
          </p:cNvSpPr>
          <p:nvPr>
            <p:ph type="title"/>
          </p:nvPr>
        </p:nvSpPr>
        <p:spPr/>
        <p:txBody>
          <a:bodyPr/>
          <a:lstStyle/>
          <a:p>
            <a:endParaRPr lang="en-US"/>
          </a:p>
        </p:txBody>
      </p:sp>
      <p:pic>
        <p:nvPicPr>
          <p:cNvPr id="4" name="Picture 4" descr="A picture containing text, book&#10;&#10;Description generated with very high confidence">
            <a:extLst>
              <a:ext uri="{FF2B5EF4-FFF2-40B4-BE49-F238E27FC236}">
                <a16:creationId xmlns:a16="http://schemas.microsoft.com/office/drawing/2014/main" id="{A4B0012A-97E3-45EF-8EF9-E8D2A90692B5}"/>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r="-248"/>
          <a:stretch/>
        </p:blipFill>
        <p:spPr>
          <a:xfrm>
            <a:off x="3334" y="-299"/>
            <a:ext cx="12185352" cy="6854293"/>
          </a:xfrm>
          <a:prstGeom prst="rect">
            <a:avLst/>
          </a:prstGeom>
        </p:spPr>
      </p:pic>
    </p:spTree>
    <p:extLst>
      <p:ext uri="{BB962C8B-B14F-4D97-AF65-F5344CB8AC3E}">
        <p14:creationId xmlns:p14="http://schemas.microsoft.com/office/powerpoint/2010/main" val="27585683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D1601-928E-43E6-B05F-FF3EDD097E1E}"/>
              </a:ext>
            </a:extLst>
          </p:cNvPr>
          <p:cNvSpPr>
            <a:spLocks noGrp="1"/>
          </p:cNvSpPr>
          <p:nvPr>
            <p:ph type="title"/>
          </p:nvPr>
        </p:nvSpPr>
        <p:spPr/>
        <p:txBody>
          <a:bodyPr/>
          <a:lstStyle/>
          <a:p>
            <a:endParaRPr lang="en-US"/>
          </a:p>
        </p:txBody>
      </p:sp>
      <p:pic>
        <p:nvPicPr>
          <p:cNvPr id="6" name="Picture 6" descr="A picture containing text, book, photo, person&#10;&#10;Description generated with very high confidence">
            <a:extLst>
              <a:ext uri="{FF2B5EF4-FFF2-40B4-BE49-F238E27FC236}">
                <a16:creationId xmlns:a16="http://schemas.microsoft.com/office/drawing/2014/main" id="{502716C7-5961-4CD9-A2A2-732FD7ADAE83}"/>
              </a:ext>
            </a:extLst>
          </p:cNvPr>
          <p:cNvPicPr>
            <a:picLocks noGrp="1" noChangeAspect="1"/>
          </p:cNvPicPr>
          <p:nvPr>
            <p:ph idx="1"/>
          </p:nvPr>
        </p:nvPicPr>
        <p:blipFill rotWithShape="1">
          <a:blip r:embed="rId3"/>
          <a:srcRect t="12871" r="-248" b="13201"/>
          <a:stretch/>
        </p:blipFill>
        <p:spPr>
          <a:xfrm>
            <a:off x="3334" y="-299"/>
            <a:ext cx="12185353" cy="6854308"/>
          </a:xfrm>
          <a:prstGeom prst="rect">
            <a:avLst/>
          </a:prstGeom>
        </p:spPr>
      </p:pic>
    </p:spTree>
    <p:extLst>
      <p:ext uri="{BB962C8B-B14F-4D97-AF65-F5344CB8AC3E}">
        <p14:creationId xmlns:p14="http://schemas.microsoft.com/office/powerpoint/2010/main" val="42901562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6" descr="A picture containing text, book, photo&#10;&#10;Description generated with very high confidence">
            <a:extLst>
              <a:ext uri="{FF2B5EF4-FFF2-40B4-BE49-F238E27FC236}">
                <a16:creationId xmlns:a16="http://schemas.microsoft.com/office/drawing/2014/main" id="{DAFD8949-92C4-44BD-A9DE-37BD8B90DDB7}"/>
              </a:ext>
            </a:extLst>
          </p:cNvPr>
          <p:cNvPicPr>
            <a:picLocks noGrp="1" noChangeAspect="1"/>
          </p:cNvPicPr>
          <p:nvPr>
            <p:ph idx="1"/>
          </p:nvPr>
        </p:nvPicPr>
        <p:blipFill rotWithShape="1">
          <a:blip r:embed="rId2"/>
          <a:srcRect t="12898" b="12102"/>
          <a:stretch/>
        </p:blipFill>
        <p:spPr>
          <a:xfrm>
            <a:off x="20" y="10"/>
            <a:ext cx="12191980" cy="6857990"/>
          </a:xfrm>
          <a:prstGeom prst="rect">
            <a:avLst/>
          </a:prstGeom>
        </p:spPr>
      </p:pic>
    </p:spTree>
    <p:extLst>
      <p:ext uri="{BB962C8B-B14F-4D97-AF65-F5344CB8AC3E}">
        <p14:creationId xmlns:p14="http://schemas.microsoft.com/office/powerpoint/2010/main" val="34937308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FF6C0-CD22-4832-BFD5-F46698D87DD7}"/>
              </a:ext>
            </a:extLst>
          </p:cNvPr>
          <p:cNvSpPr>
            <a:spLocks noGrp="1"/>
          </p:cNvSpPr>
          <p:nvPr>
            <p:ph type="title"/>
          </p:nvPr>
        </p:nvSpPr>
        <p:spPr/>
        <p:txBody>
          <a:bodyPr/>
          <a:lstStyle/>
          <a:p>
            <a:endParaRPr lang="en-US"/>
          </a:p>
        </p:txBody>
      </p:sp>
      <p:pic>
        <p:nvPicPr>
          <p:cNvPr id="6" name="Picture 6" descr="A picture containing text, book, photo&#10;&#10;Description generated with very high confidence">
            <a:extLst>
              <a:ext uri="{FF2B5EF4-FFF2-40B4-BE49-F238E27FC236}">
                <a16:creationId xmlns:a16="http://schemas.microsoft.com/office/drawing/2014/main" id="{024E62BA-543C-4F86-B58A-DA167F6875A0}"/>
              </a:ext>
            </a:extLst>
          </p:cNvPr>
          <p:cNvPicPr>
            <a:picLocks noGrp="1" noChangeAspect="1"/>
          </p:cNvPicPr>
          <p:nvPr>
            <p:ph idx="1"/>
          </p:nvPr>
        </p:nvPicPr>
        <p:blipFill rotWithShape="1">
          <a:blip r:embed="rId3"/>
          <a:srcRect t="13201" r="-248" b="13201"/>
          <a:stretch/>
        </p:blipFill>
        <p:spPr>
          <a:xfrm>
            <a:off x="3334" y="-300"/>
            <a:ext cx="12228484" cy="6854322"/>
          </a:xfrm>
          <a:prstGeom prst="rect">
            <a:avLst/>
          </a:prstGeom>
        </p:spPr>
      </p:pic>
    </p:spTree>
    <p:extLst>
      <p:ext uri="{BB962C8B-B14F-4D97-AF65-F5344CB8AC3E}">
        <p14:creationId xmlns:p14="http://schemas.microsoft.com/office/powerpoint/2010/main" val="3717880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picture containing text, book, photo&#10;&#10;Description generated with very high confidence">
            <a:extLst>
              <a:ext uri="{FF2B5EF4-FFF2-40B4-BE49-F238E27FC236}">
                <a16:creationId xmlns:a16="http://schemas.microsoft.com/office/drawing/2014/main" id="{4FD4C3A4-E53B-479C-94C0-A784E0F641D0}"/>
              </a:ext>
            </a:extLst>
          </p:cNvPr>
          <p:cNvPicPr>
            <a:picLocks noGrp="1" noChangeAspect="1"/>
          </p:cNvPicPr>
          <p:nvPr>
            <p:ph idx="1"/>
          </p:nvPr>
        </p:nvPicPr>
        <p:blipFill rotWithShape="1">
          <a:blip r:embed="rId2"/>
          <a:srcRect t="12211" r="-248" b="12871"/>
          <a:stretch/>
        </p:blipFill>
        <p:spPr>
          <a:xfrm>
            <a:off x="3334" y="-300"/>
            <a:ext cx="12185352" cy="6854258"/>
          </a:xfrm>
          <a:prstGeom prst="rect">
            <a:avLst/>
          </a:prstGeom>
        </p:spPr>
      </p:pic>
    </p:spTree>
    <p:extLst>
      <p:ext uri="{BB962C8B-B14F-4D97-AF65-F5344CB8AC3E}">
        <p14:creationId xmlns:p14="http://schemas.microsoft.com/office/powerpoint/2010/main" val="18553648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FCA12-A929-476B-976B-191C236368A5}"/>
              </a:ext>
            </a:extLst>
          </p:cNvPr>
          <p:cNvSpPr>
            <a:spLocks noGrp="1"/>
          </p:cNvSpPr>
          <p:nvPr>
            <p:ph type="title"/>
          </p:nvPr>
        </p:nvSpPr>
        <p:spPr/>
        <p:txBody>
          <a:bodyPr/>
          <a:lstStyle/>
          <a:p>
            <a:endParaRPr lang="en-US"/>
          </a:p>
        </p:txBody>
      </p:sp>
      <p:pic>
        <p:nvPicPr>
          <p:cNvPr id="6" name="Picture 6" descr="A group of people posing for a photo&#10;&#10;Description generated with high confidence">
            <a:extLst>
              <a:ext uri="{FF2B5EF4-FFF2-40B4-BE49-F238E27FC236}">
                <a16:creationId xmlns:a16="http://schemas.microsoft.com/office/drawing/2014/main" id="{C5C90FDD-2B32-4BBD-A536-F5F9535BAE0F}"/>
              </a:ext>
            </a:extLst>
          </p:cNvPr>
          <p:cNvPicPr>
            <a:picLocks noGrp="1" noChangeAspect="1"/>
          </p:cNvPicPr>
          <p:nvPr>
            <p:ph idx="1"/>
          </p:nvPr>
        </p:nvPicPr>
        <p:blipFill rotWithShape="1">
          <a:blip r:embed="rId2"/>
          <a:srcRect t="12211" r="-248" b="12211"/>
          <a:stretch/>
        </p:blipFill>
        <p:spPr>
          <a:xfrm>
            <a:off x="3334" y="-300"/>
            <a:ext cx="12199730" cy="6854222"/>
          </a:xfrm>
          <a:prstGeom prst="rect">
            <a:avLst/>
          </a:prstGeom>
        </p:spPr>
      </p:pic>
    </p:spTree>
    <p:extLst>
      <p:ext uri="{BB962C8B-B14F-4D97-AF65-F5344CB8AC3E}">
        <p14:creationId xmlns:p14="http://schemas.microsoft.com/office/powerpoint/2010/main" val="21272985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60C2F-5FB1-4AE2-B1AC-A4A928F0AEDF}"/>
              </a:ext>
            </a:extLst>
          </p:cNvPr>
          <p:cNvSpPr>
            <a:spLocks noGrp="1"/>
          </p:cNvSpPr>
          <p:nvPr>
            <p:ph type="title"/>
          </p:nvPr>
        </p:nvSpPr>
        <p:spPr/>
        <p:txBody>
          <a:bodyPr/>
          <a:lstStyle/>
          <a:p>
            <a:endParaRPr lang="en-US"/>
          </a:p>
        </p:txBody>
      </p:sp>
      <p:pic>
        <p:nvPicPr>
          <p:cNvPr id="8" name="Picture 8" descr="A group of people posing for the camera&#10;&#10;Description generated with very high confidence">
            <a:extLst>
              <a:ext uri="{FF2B5EF4-FFF2-40B4-BE49-F238E27FC236}">
                <a16:creationId xmlns:a16="http://schemas.microsoft.com/office/drawing/2014/main" id="{9E29AF2A-EE9E-4099-9DF7-3F033CAF5E0C}"/>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a:stretch/>
        </p:blipFill>
        <p:spPr>
          <a:xfrm>
            <a:off x="-1019" y="-300"/>
            <a:ext cx="12194090" cy="6870861"/>
          </a:xfrm>
          <a:prstGeom prst="rect">
            <a:avLst/>
          </a:prstGeom>
        </p:spPr>
      </p:pic>
    </p:spTree>
    <p:extLst>
      <p:ext uri="{BB962C8B-B14F-4D97-AF65-F5344CB8AC3E}">
        <p14:creationId xmlns:p14="http://schemas.microsoft.com/office/powerpoint/2010/main" val="35737753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35E3A-2194-4C74-8D55-792879C25C5C}"/>
              </a:ext>
            </a:extLst>
          </p:cNvPr>
          <p:cNvSpPr>
            <a:spLocks noGrp="1"/>
          </p:cNvSpPr>
          <p:nvPr>
            <p:ph type="title"/>
          </p:nvPr>
        </p:nvSpPr>
        <p:spPr/>
        <p:txBody>
          <a:bodyPr/>
          <a:lstStyle/>
          <a:p>
            <a:endParaRPr lang="en-US"/>
          </a:p>
        </p:txBody>
      </p:sp>
      <p:pic>
        <p:nvPicPr>
          <p:cNvPr id="4" name="Picture 4" descr="A picture containing text, book, photo, cat&#10;&#10;Description generated with very high confidence">
            <a:extLst>
              <a:ext uri="{FF2B5EF4-FFF2-40B4-BE49-F238E27FC236}">
                <a16:creationId xmlns:a16="http://schemas.microsoft.com/office/drawing/2014/main" id="{B6E2AAEA-A660-45C4-9CEC-98EB50E70A15}"/>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r="-248"/>
          <a:stretch/>
        </p:blipFill>
        <p:spPr>
          <a:xfrm>
            <a:off x="3334" y="-300"/>
            <a:ext cx="12185352" cy="6854308"/>
          </a:xfrm>
          <a:prstGeom prst="rect">
            <a:avLst/>
          </a:prstGeom>
        </p:spPr>
      </p:pic>
    </p:spTree>
    <p:extLst>
      <p:ext uri="{BB962C8B-B14F-4D97-AF65-F5344CB8AC3E}">
        <p14:creationId xmlns:p14="http://schemas.microsoft.com/office/powerpoint/2010/main" val="24946798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D940C-1E52-440C-BA97-EF905D854C97}"/>
              </a:ext>
            </a:extLst>
          </p:cNvPr>
          <p:cNvSpPr>
            <a:spLocks noGrp="1"/>
          </p:cNvSpPr>
          <p:nvPr>
            <p:ph type="title"/>
          </p:nvPr>
        </p:nvSpPr>
        <p:spPr/>
        <p:txBody>
          <a:bodyPr/>
          <a:lstStyle/>
          <a:p>
            <a:endParaRPr lang="en-US"/>
          </a:p>
        </p:txBody>
      </p:sp>
      <p:pic>
        <p:nvPicPr>
          <p:cNvPr id="6" name="Picture 6" descr="A group of people sitting on a blanket&#10;&#10;Description generated with high confidence">
            <a:extLst>
              <a:ext uri="{FF2B5EF4-FFF2-40B4-BE49-F238E27FC236}">
                <a16:creationId xmlns:a16="http://schemas.microsoft.com/office/drawing/2014/main" id="{68B4C80D-B45C-4D69-A88C-8D3AD0B5B480}"/>
              </a:ext>
            </a:extLst>
          </p:cNvPr>
          <p:cNvPicPr>
            <a:picLocks noGrp="1" noChangeAspect="1"/>
          </p:cNvPicPr>
          <p:nvPr>
            <p:ph idx="1"/>
          </p:nvPr>
        </p:nvPicPr>
        <p:blipFill>
          <a:blip r:embed="rId3"/>
          <a:stretch>
            <a:fillRect/>
          </a:stretch>
        </p:blipFill>
        <p:spPr>
          <a:xfrm>
            <a:off x="-4852" y="-2621"/>
            <a:ext cx="12201704" cy="6857640"/>
          </a:xfrm>
          <a:prstGeom prst="rect">
            <a:avLst/>
          </a:prstGeom>
        </p:spPr>
      </p:pic>
    </p:spTree>
    <p:extLst>
      <p:ext uri="{BB962C8B-B14F-4D97-AF65-F5344CB8AC3E}">
        <p14:creationId xmlns:p14="http://schemas.microsoft.com/office/powerpoint/2010/main" val="14354329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4CEE2-16FD-404E-BC8D-39A462F6316A}"/>
              </a:ext>
            </a:extLst>
          </p:cNvPr>
          <p:cNvSpPr>
            <a:spLocks noGrp="1"/>
          </p:cNvSpPr>
          <p:nvPr>
            <p:ph type="title"/>
          </p:nvPr>
        </p:nvSpPr>
        <p:spPr/>
        <p:txBody>
          <a:bodyPr/>
          <a:lstStyle/>
          <a:p>
            <a:endParaRPr lang="en-US"/>
          </a:p>
        </p:txBody>
      </p:sp>
      <p:pic>
        <p:nvPicPr>
          <p:cNvPr id="4" name="Picture 4" descr="A picture containing text, book, photo&#10;&#10;Description generated with very high confidence">
            <a:extLst>
              <a:ext uri="{FF2B5EF4-FFF2-40B4-BE49-F238E27FC236}">
                <a16:creationId xmlns:a16="http://schemas.microsoft.com/office/drawing/2014/main" id="{A7AF7925-67C3-412B-A578-102218DD521F}"/>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r="-248"/>
          <a:stretch/>
        </p:blipFill>
        <p:spPr>
          <a:xfrm>
            <a:off x="3334" y="-299"/>
            <a:ext cx="12185352" cy="6868700"/>
          </a:xfrm>
          <a:prstGeom prst="rect">
            <a:avLst/>
          </a:prstGeom>
        </p:spPr>
      </p:pic>
    </p:spTree>
    <p:extLst>
      <p:ext uri="{BB962C8B-B14F-4D97-AF65-F5344CB8AC3E}">
        <p14:creationId xmlns:p14="http://schemas.microsoft.com/office/powerpoint/2010/main" val="30644859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8FEBB-F191-4CF4-830C-C438A56BA050}"/>
              </a:ext>
            </a:extLst>
          </p:cNvPr>
          <p:cNvSpPr>
            <a:spLocks noGrp="1"/>
          </p:cNvSpPr>
          <p:nvPr>
            <p:ph type="title"/>
          </p:nvPr>
        </p:nvSpPr>
        <p:spPr/>
        <p:txBody>
          <a:bodyPr/>
          <a:lstStyle/>
          <a:p>
            <a:endParaRPr lang="en-US"/>
          </a:p>
        </p:txBody>
      </p:sp>
      <p:pic>
        <p:nvPicPr>
          <p:cNvPr id="4" name="Picture 4" descr="A picture containing person, indoor, text, man&#10;&#10;Description generated with very high confidence">
            <a:extLst>
              <a:ext uri="{FF2B5EF4-FFF2-40B4-BE49-F238E27FC236}">
                <a16:creationId xmlns:a16="http://schemas.microsoft.com/office/drawing/2014/main" id="{80A0CE24-57DD-4D3F-BDA8-C91463BA6C8C}"/>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r="-248"/>
          <a:stretch/>
        </p:blipFill>
        <p:spPr>
          <a:xfrm>
            <a:off x="-97307" y="-300"/>
            <a:ext cx="12329125" cy="6854341"/>
          </a:xfrm>
          <a:prstGeom prst="rect">
            <a:avLst/>
          </a:prstGeom>
        </p:spPr>
      </p:pic>
    </p:spTree>
    <p:extLst>
      <p:ext uri="{BB962C8B-B14F-4D97-AF65-F5344CB8AC3E}">
        <p14:creationId xmlns:p14="http://schemas.microsoft.com/office/powerpoint/2010/main" val="2940988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569AF-2DB9-402E-9296-684759CA8A0F}"/>
              </a:ext>
            </a:extLst>
          </p:cNvPr>
          <p:cNvSpPr>
            <a:spLocks noGrp="1"/>
          </p:cNvSpPr>
          <p:nvPr>
            <p:ph type="title"/>
          </p:nvPr>
        </p:nvSpPr>
        <p:spPr/>
        <p:txBody>
          <a:bodyPr/>
          <a:lstStyle/>
          <a:p>
            <a:endParaRPr lang="en-US"/>
          </a:p>
        </p:txBody>
      </p:sp>
      <p:pic>
        <p:nvPicPr>
          <p:cNvPr id="4" name="Picture 4" descr="A picture containing text, book&#10;&#10;Description generated with very high confidence">
            <a:extLst>
              <a:ext uri="{FF2B5EF4-FFF2-40B4-BE49-F238E27FC236}">
                <a16:creationId xmlns:a16="http://schemas.microsoft.com/office/drawing/2014/main" id="{04A5C043-B659-4ED5-90FA-F6CF15E561DE}"/>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r="-248"/>
          <a:stretch/>
        </p:blipFill>
        <p:spPr>
          <a:xfrm>
            <a:off x="3334" y="-300"/>
            <a:ext cx="12429767" cy="6854308"/>
          </a:xfrm>
          <a:prstGeom prst="rect">
            <a:avLst/>
          </a:prstGeom>
        </p:spPr>
      </p:pic>
    </p:spTree>
    <p:extLst>
      <p:ext uri="{BB962C8B-B14F-4D97-AF65-F5344CB8AC3E}">
        <p14:creationId xmlns:p14="http://schemas.microsoft.com/office/powerpoint/2010/main" val="42911105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89E70-BCB1-45E0-8C85-F3CE92859EE8}"/>
              </a:ext>
            </a:extLst>
          </p:cNvPr>
          <p:cNvSpPr>
            <a:spLocks noGrp="1"/>
          </p:cNvSpPr>
          <p:nvPr>
            <p:ph type="title"/>
          </p:nvPr>
        </p:nvSpPr>
        <p:spPr/>
        <p:txBody>
          <a:bodyPr/>
          <a:lstStyle/>
          <a:p>
            <a:endParaRPr lang="en-US"/>
          </a:p>
        </p:txBody>
      </p:sp>
      <p:pic>
        <p:nvPicPr>
          <p:cNvPr id="6" name="Picture 6" descr="A sculpture of a person&#10;&#10;Description generated with high confidence">
            <a:extLst>
              <a:ext uri="{FF2B5EF4-FFF2-40B4-BE49-F238E27FC236}">
                <a16:creationId xmlns:a16="http://schemas.microsoft.com/office/drawing/2014/main" id="{39A55F00-8124-4C09-8F8F-C15C94A85E1B}"/>
              </a:ext>
            </a:extLst>
          </p:cNvPr>
          <p:cNvPicPr>
            <a:picLocks noGrp="1" noChangeAspect="1"/>
          </p:cNvPicPr>
          <p:nvPr>
            <p:ph idx="1"/>
          </p:nvPr>
        </p:nvPicPr>
        <p:blipFill rotWithShape="1">
          <a:blip r:embed="rId3"/>
          <a:srcRect t="12211" r="-248" b="13531"/>
          <a:stretch/>
        </p:blipFill>
        <p:spPr>
          <a:xfrm>
            <a:off x="3334" y="-300"/>
            <a:ext cx="12185352" cy="6868667"/>
          </a:xfrm>
          <a:prstGeom prst="rect">
            <a:avLst/>
          </a:prstGeom>
        </p:spPr>
      </p:pic>
    </p:spTree>
    <p:extLst>
      <p:ext uri="{BB962C8B-B14F-4D97-AF65-F5344CB8AC3E}">
        <p14:creationId xmlns:p14="http://schemas.microsoft.com/office/powerpoint/2010/main" val="41391664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6C4F3-647E-4592-85DB-FE280233EE19}"/>
              </a:ext>
            </a:extLst>
          </p:cNvPr>
          <p:cNvSpPr>
            <a:spLocks noGrp="1"/>
          </p:cNvSpPr>
          <p:nvPr>
            <p:ph type="title"/>
          </p:nvPr>
        </p:nvSpPr>
        <p:spPr/>
        <p:txBody>
          <a:bodyPr/>
          <a:lstStyle/>
          <a:p>
            <a:endParaRPr lang="en-US"/>
          </a:p>
        </p:txBody>
      </p:sp>
      <p:pic>
        <p:nvPicPr>
          <p:cNvPr id="4" name="Picture 4" descr="A picture containing photo, text, book&#10;&#10;Description generated with very high confidence">
            <a:extLst>
              <a:ext uri="{FF2B5EF4-FFF2-40B4-BE49-F238E27FC236}">
                <a16:creationId xmlns:a16="http://schemas.microsoft.com/office/drawing/2014/main" id="{E5A1B02F-DE07-4A43-A466-91D0C6FCDA33}"/>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r="-248"/>
          <a:stretch/>
        </p:blipFill>
        <p:spPr>
          <a:xfrm>
            <a:off x="3334" y="-299"/>
            <a:ext cx="12357881" cy="6854323"/>
          </a:xfrm>
          <a:prstGeom prst="rect">
            <a:avLst/>
          </a:prstGeom>
        </p:spPr>
      </p:pic>
    </p:spTree>
    <p:extLst>
      <p:ext uri="{BB962C8B-B14F-4D97-AF65-F5344CB8AC3E}">
        <p14:creationId xmlns:p14="http://schemas.microsoft.com/office/powerpoint/2010/main" val="22483723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82E70-29B3-402A-BBA3-28B46AD9F1FD}"/>
              </a:ext>
            </a:extLst>
          </p:cNvPr>
          <p:cNvSpPr>
            <a:spLocks noGrp="1"/>
          </p:cNvSpPr>
          <p:nvPr>
            <p:ph type="title"/>
          </p:nvPr>
        </p:nvSpPr>
        <p:spPr/>
        <p:txBody>
          <a:bodyPr/>
          <a:lstStyle/>
          <a:p>
            <a:endParaRPr lang="en-US"/>
          </a:p>
        </p:txBody>
      </p:sp>
      <p:pic>
        <p:nvPicPr>
          <p:cNvPr id="6" name="Picture 6" descr="A group of people looking at a book&#10;&#10;Description generated with high confidence">
            <a:extLst>
              <a:ext uri="{FF2B5EF4-FFF2-40B4-BE49-F238E27FC236}">
                <a16:creationId xmlns:a16="http://schemas.microsoft.com/office/drawing/2014/main" id="{699460AF-2650-4F92-A69F-523E7DA2E8A1}"/>
              </a:ext>
            </a:extLst>
          </p:cNvPr>
          <p:cNvPicPr>
            <a:picLocks noGrp="1" noChangeAspect="1"/>
          </p:cNvPicPr>
          <p:nvPr>
            <p:ph idx="1"/>
          </p:nvPr>
        </p:nvPicPr>
        <p:blipFill rotWithShape="1">
          <a:blip r:embed="rId3"/>
          <a:srcRect t="13861" r="-248" b="12871"/>
          <a:stretch/>
        </p:blipFill>
        <p:spPr>
          <a:xfrm>
            <a:off x="3334" y="-300"/>
            <a:ext cx="12185352" cy="6854342"/>
          </a:xfrm>
          <a:prstGeom prst="rect">
            <a:avLst/>
          </a:prstGeom>
        </p:spPr>
      </p:pic>
    </p:spTree>
    <p:extLst>
      <p:ext uri="{BB962C8B-B14F-4D97-AF65-F5344CB8AC3E}">
        <p14:creationId xmlns:p14="http://schemas.microsoft.com/office/powerpoint/2010/main" val="20130329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5" descr="A group of people posing for a photo&#10;&#10;Description generated with high confidence">
            <a:extLst>
              <a:ext uri="{FF2B5EF4-FFF2-40B4-BE49-F238E27FC236}">
                <a16:creationId xmlns:a16="http://schemas.microsoft.com/office/drawing/2014/main" id="{B6702879-DFF7-4AEF-BC94-07C801616351}"/>
              </a:ext>
            </a:extLst>
          </p:cNvPr>
          <p:cNvPicPr>
            <a:picLocks noGrp="1" noChangeAspect="1"/>
          </p:cNvPicPr>
          <p:nvPr>
            <p:ph idx="1"/>
          </p:nvPr>
        </p:nvPicPr>
        <p:blipFill rotWithShape="1">
          <a:blip r:embed="rId3"/>
          <a:srcRect t="13485" b="11515"/>
          <a:stretch/>
        </p:blipFill>
        <p:spPr>
          <a:xfrm>
            <a:off x="20" y="10"/>
            <a:ext cx="12191980" cy="6857990"/>
          </a:xfrm>
          <a:prstGeom prst="rect">
            <a:avLst/>
          </a:prstGeom>
        </p:spPr>
      </p:pic>
    </p:spTree>
    <p:extLst>
      <p:ext uri="{BB962C8B-B14F-4D97-AF65-F5344CB8AC3E}">
        <p14:creationId xmlns:p14="http://schemas.microsoft.com/office/powerpoint/2010/main" val="34469207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37D8C104-7751-4BDD-85B3-A16B3A439D98}"/>
              </a:ext>
            </a:extLst>
          </p:cNvPr>
          <p:cNvPicPr>
            <a:picLocks noGrp="1" noChangeAspect="1"/>
          </p:cNvPicPr>
          <p:nvPr>
            <p:ph idx="1"/>
          </p:nvPr>
        </p:nvPicPr>
        <p:blipFill>
          <a:blip r:embed="rId3"/>
          <a:stretch>
            <a:fillRect/>
          </a:stretch>
        </p:blipFill>
        <p:spPr>
          <a:xfrm>
            <a:off x="4147148" y="-299"/>
            <a:ext cx="4098986" cy="6838620"/>
          </a:xfrm>
          <a:prstGeom prst="rect">
            <a:avLst/>
          </a:prstGeom>
        </p:spPr>
      </p:pic>
    </p:spTree>
    <p:extLst>
      <p:ext uri="{BB962C8B-B14F-4D97-AF65-F5344CB8AC3E}">
        <p14:creationId xmlns:p14="http://schemas.microsoft.com/office/powerpoint/2010/main" val="41597175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986C7-25D5-47DB-B284-104B3B336E07}"/>
              </a:ext>
            </a:extLst>
          </p:cNvPr>
          <p:cNvSpPr>
            <a:spLocks noGrp="1"/>
          </p:cNvSpPr>
          <p:nvPr>
            <p:ph type="title"/>
          </p:nvPr>
        </p:nvSpPr>
        <p:spPr/>
        <p:txBody>
          <a:bodyPr/>
          <a:lstStyle/>
          <a:p>
            <a:endParaRPr lang="en-US"/>
          </a:p>
        </p:txBody>
      </p:sp>
      <p:pic>
        <p:nvPicPr>
          <p:cNvPr id="4" name="Picture 4" descr="A picture containing text, book, photo, indoor&#10;&#10;Description generated with very high confidence">
            <a:extLst>
              <a:ext uri="{FF2B5EF4-FFF2-40B4-BE49-F238E27FC236}">
                <a16:creationId xmlns:a16="http://schemas.microsoft.com/office/drawing/2014/main" id="{B0178511-FBD7-4699-BF45-FE948BD26629}"/>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r="-248"/>
          <a:stretch/>
        </p:blipFill>
        <p:spPr>
          <a:xfrm>
            <a:off x="3334" y="-300"/>
            <a:ext cx="12415390" cy="6868667"/>
          </a:xfrm>
          <a:prstGeom prst="rect">
            <a:avLst/>
          </a:prstGeom>
        </p:spPr>
      </p:pic>
    </p:spTree>
    <p:extLst>
      <p:ext uri="{BB962C8B-B14F-4D97-AF65-F5344CB8AC3E}">
        <p14:creationId xmlns:p14="http://schemas.microsoft.com/office/powerpoint/2010/main" val="26133764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5" descr="A person looking at the camera&#10;&#10;Description generated with high confidence">
            <a:extLst>
              <a:ext uri="{FF2B5EF4-FFF2-40B4-BE49-F238E27FC236}">
                <a16:creationId xmlns:a16="http://schemas.microsoft.com/office/drawing/2014/main" id="{4CF43D16-BEBE-4934-AAC0-F8B09011FE70}"/>
              </a:ext>
            </a:extLst>
          </p:cNvPr>
          <p:cNvPicPr>
            <a:picLocks noGrp="1" noChangeAspect="1"/>
          </p:cNvPicPr>
          <p:nvPr>
            <p:ph idx="1"/>
          </p:nvPr>
        </p:nvPicPr>
        <p:blipFill rotWithShape="1">
          <a:blip r:embed="rId3"/>
          <a:srcRect t="12333" b="12667"/>
          <a:stretch/>
        </p:blipFill>
        <p:spPr>
          <a:xfrm>
            <a:off x="20" y="10"/>
            <a:ext cx="12191980" cy="6857990"/>
          </a:xfrm>
          <a:prstGeom prst="rect">
            <a:avLst/>
          </a:prstGeom>
        </p:spPr>
      </p:pic>
    </p:spTree>
    <p:extLst>
      <p:ext uri="{BB962C8B-B14F-4D97-AF65-F5344CB8AC3E}">
        <p14:creationId xmlns:p14="http://schemas.microsoft.com/office/powerpoint/2010/main" val="37823289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BE929-9165-4B69-B9A7-8023D5FCE41C}"/>
              </a:ext>
            </a:extLst>
          </p:cNvPr>
          <p:cNvSpPr>
            <a:spLocks noGrp="1"/>
          </p:cNvSpPr>
          <p:nvPr>
            <p:ph type="title"/>
          </p:nvPr>
        </p:nvSpPr>
        <p:spPr/>
        <p:txBody>
          <a:bodyPr/>
          <a:lstStyle/>
          <a:p>
            <a:endParaRPr lang="en-US"/>
          </a:p>
        </p:txBody>
      </p:sp>
      <p:pic>
        <p:nvPicPr>
          <p:cNvPr id="4" name="Picture 4" descr="A picture containing text, book, photo, outdoor&#10;&#10;Description generated with very high confidence">
            <a:extLst>
              <a:ext uri="{FF2B5EF4-FFF2-40B4-BE49-F238E27FC236}">
                <a16:creationId xmlns:a16="http://schemas.microsoft.com/office/drawing/2014/main" id="{615B370E-A3C2-4A82-8122-1675ACF6AFED}"/>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r="-248"/>
          <a:stretch/>
        </p:blipFill>
        <p:spPr>
          <a:xfrm>
            <a:off x="3334" y="-299"/>
            <a:ext cx="12185352" cy="6854226"/>
          </a:xfrm>
          <a:prstGeom prst="rect">
            <a:avLst/>
          </a:prstGeom>
        </p:spPr>
      </p:pic>
    </p:spTree>
    <p:extLst>
      <p:ext uri="{BB962C8B-B14F-4D97-AF65-F5344CB8AC3E}">
        <p14:creationId xmlns:p14="http://schemas.microsoft.com/office/powerpoint/2010/main" val="30267600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55E48-6421-4490-8AAB-F2A961E8D91F}"/>
              </a:ext>
            </a:extLst>
          </p:cNvPr>
          <p:cNvSpPr>
            <a:spLocks noGrp="1"/>
          </p:cNvSpPr>
          <p:nvPr>
            <p:ph type="title"/>
          </p:nvPr>
        </p:nvSpPr>
        <p:spPr/>
        <p:txBody>
          <a:bodyPr/>
          <a:lstStyle/>
          <a:p>
            <a:endParaRPr lang="en-US"/>
          </a:p>
        </p:txBody>
      </p:sp>
      <p:pic>
        <p:nvPicPr>
          <p:cNvPr id="6" name="Picture 6" descr="A group of people around each other&#10;&#10;Description generated with high confidence">
            <a:extLst>
              <a:ext uri="{FF2B5EF4-FFF2-40B4-BE49-F238E27FC236}">
                <a16:creationId xmlns:a16="http://schemas.microsoft.com/office/drawing/2014/main" id="{48BD9ADA-AA45-442A-8532-CB40E680AE8C}"/>
              </a:ext>
            </a:extLst>
          </p:cNvPr>
          <p:cNvPicPr>
            <a:picLocks noGrp="1" noChangeAspect="1"/>
          </p:cNvPicPr>
          <p:nvPr>
            <p:ph idx="1"/>
          </p:nvPr>
        </p:nvPicPr>
        <p:blipFill rotWithShape="1">
          <a:blip r:embed="rId3"/>
          <a:srcRect t="13531" r="-248" b="13531"/>
          <a:stretch/>
        </p:blipFill>
        <p:spPr>
          <a:xfrm>
            <a:off x="3334" y="-299"/>
            <a:ext cx="12199730" cy="6854356"/>
          </a:xfrm>
          <a:prstGeom prst="rect">
            <a:avLst/>
          </a:prstGeom>
        </p:spPr>
      </p:pic>
    </p:spTree>
    <p:extLst>
      <p:ext uri="{BB962C8B-B14F-4D97-AF65-F5344CB8AC3E}">
        <p14:creationId xmlns:p14="http://schemas.microsoft.com/office/powerpoint/2010/main" val="3542424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C7BB9-1587-4CD2-85F2-EDFF3FA45F88}"/>
              </a:ext>
            </a:extLst>
          </p:cNvPr>
          <p:cNvSpPr>
            <a:spLocks noGrp="1"/>
          </p:cNvSpPr>
          <p:nvPr>
            <p:ph type="title"/>
          </p:nvPr>
        </p:nvSpPr>
        <p:spPr/>
        <p:txBody>
          <a:bodyPr/>
          <a:lstStyle/>
          <a:p>
            <a:endParaRPr lang="en-US"/>
          </a:p>
        </p:txBody>
      </p:sp>
      <p:pic>
        <p:nvPicPr>
          <p:cNvPr id="4" name="Picture 4" descr="A picture containing text, book&#10;&#10;Description generated with very high confidence">
            <a:extLst>
              <a:ext uri="{FF2B5EF4-FFF2-40B4-BE49-F238E27FC236}">
                <a16:creationId xmlns:a16="http://schemas.microsoft.com/office/drawing/2014/main" id="{332D75BC-9C1F-4EF1-A75A-E0C5397EE74B}"/>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r="-248"/>
          <a:stretch/>
        </p:blipFill>
        <p:spPr>
          <a:xfrm>
            <a:off x="3334" y="-299"/>
            <a:ext cx="12185352" cy="6854325"/>
          </a:xfrm>
          <a:prstGeom prst="rect">
            <a:avLst/>
          </a:prstGeom>
        </p:spPr>
      </p:pic>
    </p:spTree>
    <p:extLst>
      <p:ext uri="{BB962C8B-B14F-4D97-AF65-F5344CB8AC3E}">
        <p14:creationId xmlns:p14="http://schemas.microsoft.com/office/powerpoint/2010/main" val="15419610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6" descr="A group of people posing for a photo&#10;&#10;Description generated with very high confidence">
            <a:extLst>
              <a:ext uri="{FF2B5EF4-FFF2-40B4-BE49-F238E27FC236}">
                <a16:creationId xmlns:a16="http://schemas.microsoft.com/office/drawing/2014/main" id="{44969CAB-0703-4540-914F-3CB3DA888953}"/>
              </a:ext>
            </a:extLst>
          </p:cNvPr>
          <p:cNvPicPr>
            <a:picLocks noGrp="1" noChangeAspect="1"/>
          </p:cNvPicPr>
          <p:nvPr>
            <p:ph idx="1"/>
          </p:nvPr>
        </p:nvPicPr>
        <p:blipFill rotWithShape="1">
          <a:blip r:embed="rId3"/>
          <a:srcRect t="13341" b="11659"/>
          <a:stretch/>
        </p:blipFill>
        <p:spPr>
          <a:xfrm>
            <a:off x="20" y="10"/>
            <a:ext cx="12191980" cy="6857990"/>
          </a:xfrm>
          <a:prstGeom prst="rect">
            <a:avLst/>
          </a:prstGeom>
        </p:spPr>
      </p:pic>
    </p:spTree>
    <p:extLst>
      <p:ext uri="{BB962C8B-B14F-4D97-AF65-F5344CB8AC3E}">
        <p14:creationId xmlns:p14="http://schemas.microsoft.com/office/powerpoint/2010/main" val="100333995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30</Slides>
  <Notes>16</Notes>
  <HiddenSlides>0</HiddenSlide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theme</vt:lpstr>
      <vt:lpstr>Stations of the Cross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5</cp:revision>
  <dcterms:created xsi:type="dcterms:W3CDTF">2013-07-15T20:26:40Z</dcterms:created>
  <dcterms:modified xsi:type="dcterms:W3CDTF">2020-07-04T09:42:25Z</dcterms:modified>
</cp:coreProperties>
</file>