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972D-9ACD-492D-87B6-1639521D1692}" type="datetimeFigureOut">
              <a:rPr lang="en-GB" smtClean="0"/>
              <a:t>01/12/2017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E688-5727-4972-B7F8-353C6CC274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972D-9ACD-492D-87B6-1639521D1692}" type="datetimeFigureOut">
              <a:rPr lang="en-GB" smtClean="0"/>
              <a:t>01/12/2017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E688-5727-4972-B7F8-353C6CC274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972D-9ACD-492D-87B6-1639521D1692}" type="datetimeFigureOut">
              <a:rPr lang="en-GB" smtClean="0"/>
              <a:t>01/12/2017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E688-5727-4972-B7F8-353C6CC274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972D-9ACD-492D-87B6-1639521D1692}" type="datetimeFigureOut">
              <a:rPr lang="en-GB" smtClean="0"/>
              <a:t>01/12/2017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E688-5727-4972-B7F8-353C6CC274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972D-9ACD-492D-87B6-1639521D1692}" type="datetimeFigureOut">
              <a:rPr lang="en-GB" smtClean="0"/>
              <a:t>01/12/2017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E688-5727-4972-B7F8-353C6CC274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972D-9ACD-492D-87B6-1639521D1692}" type="datetimeFigureOut">
              <a:rPr lang="en-GB" smtClean="0"/>
              <a:t>01/12/2017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E688-5727-4972-B7F8-353C6CC274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972D-9ACD-492D-87B6-1639521D1692}" type="datetimeFigureOut">
              <a:rPr lang="en-GB" smtClean="0"/>
              <a:t>01/12/2017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E688-5727-4972-B7F8-353C6CC274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972D-9ACD-492D-87B6-1639521D1692}" type="datetimeFigureOut">
              <a:rPr lang="en-GB" smtClean="0"/>
              <a:t>01/12/2017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E688-5727-4972-B7F8-353C6CC274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972D-9ACD-492D-87B6-1639521D1692}" type="datetimeFigureOut">
              <a:rPr lang="en-GB" smtClean="0"/>
              <a:t>01/12/2017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E688-5727-4972-B7F8-353C6CC274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972D-9ACD-492D-87B6-1639521D1692}" type="datetimeFigureOut">
              <a:rPr lang="en-GB" smtClean="0"/>
              <a:t>01/12/2017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E688-5727-4972-B7F8-353C6CC274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972D-9ACD-492D-87B6-1639521D1692}" type="datetimeFigureOut">
              <a:rPr lang="en-GB" smtClean="0"/>
              <a:t>01/12/2017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E688-5727-4972-B7F8-353C6CC2740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2972D-9ACD-492D-87B6-1639521D1692}" type="datetimeFigureOut">
              <a:rPr lang="en-GB" smtClean="0"/>
              <a:t>01/12/2017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CE688-5727-4972-B7F8-353C6CC2740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035546"/>
          </a:xfrm>
        </p:spPr>
        <p:txBody>
          <a:bodyPr/>
          <a:lstStyle/>
          <a:p>
            <a:r>
              <a:rPr lang="en-GB" dirty="0" smtClean="0"/>
              <a:t>Lesson Starter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2492896"/>
            <a:ext cx="6400800" cy="1752600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In your groups, write down any jobs or careers you can think of that relate to Geography. 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8064896" cy="1035546"/>
          </a:xfrm>
        </p:spPr>
        <p:txBody>
          <a:bodyPr>
            <a:normAutofit fontScale="90000"/>
          </a:bodyPr>
          <a:lstStyle/>
          <a:p>
            <a:r>
              <a:rPr lang="en-GB" b="1" u="sng" dirty="0" smtClean="0"/>
              <a:t>Learning intention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Research jobs that have a Geography theme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2492896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n-GB" sz="3600" b="1" u="sng" dirty="0" smtClean="0">
                <a:solidFill>
                  <a:srgbClr val="FF0000"/>
                </a:solidFill>
              </a:rPr>
              <a:t>Success criteria </a:t>
            </a:r>
          </a:p>
          <a:p>
            <a:r>
              <a:rPr lang="en-GB" sz="3600" dirty="0" smtClean="0">
                <a:solidFill>
                  <a:srgbClr val="FF0000"/>
                </a:solidFill>
              </a:rPr>
              <a:t>Find out about 2 geography related jobs 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03648" y="4797152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Skills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ICT, Research, Group work, Communication, Problem solving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607" t="9317" r="31197" b="22762"/>
          <a:stretch>
            <a:fillRect/>
          </a:stretch>
        </p:blipFill>
        <p:spPr bwMode="auto">
          <a:xfrm>
            <a:off x="683568" y="0"/>
            <a:ext cx="7488832" cy="665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654" t="3525" r="1666" b="7259"/>
          <a:stretch>
            <a:fillRect/>
          </a:stretch>
        </p:blipFill>
        <p:spPr bwMode="auto">
          <a:xfrm>
            <a:off x="0" y="260648"/>
            <a:ext cx="914400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6588224" y="620688"/>
            <a:ext cx="2555776" cy="86409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34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539552" y="3717032"/>
            <a:ext cx="2808312" cy="122413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t="2455" b="4238"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Arrow 4"/>
          <p:cNvSpPr/>
          <p:nvPr/>
        </p:nvSpPr>
        <p:spPr>
          <a:xfrm>
            <a:off x="4067944" y="3933056"/>
            <a:ext cx="208823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7787" t="8191" r="18556" b="6386"/>
          <a:stretch>
            <a:fillRect/>
          </a:stretch>
        </p:blipFill>
        <p:spPr bwMode="auto">
          <a:xfrm>
            <a:off x="1475656" y="0"/>
            <a:ext cx="6012160" cy="648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499992" y="1268760"/>
            <a:ext cx="2736304" cy="2952328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Complete the following table in your jotter about one of the roles you have chosen </a:t>
            </a:r>
            <a:endParaRPr lang="en-GB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0466" t="19563" r="19340" b="11214"/>
          <a:stretch>
            <a:fillRect/>
          </a:stretch>
        </p:blipFill>
        <p:spPr bwMode="auto">
          <a:xfrm>
            <a:off x="1331640" y="1628800"/>
            <a:ext cx="6192688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8064896" cy="1035546"/>
          </a:xfrm>
        </p:spPr>
        <p:txBody>
          <a:bodyPr>
            <a:normAutofit fontScale="90000"/>
          </a:bodyPr>
          <a:lstStyle/>
          <a:p>
            <a:r>
              <a:rPr lang="en-GB" b="1" u="sng" dirty="0" smtClean="0"/>
              <a:t>Learning intention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Research jobs that have a Geography theme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2492896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n-GB" sz="3600" b="1" u="sng" dirty="0" smtClean="0">
                <a:solidFill>
                  <a:srgbClr val="FF0000"/>
                </a:solidFill>
              </a:rPr>
              <a:t>Success criteria </a:t>
            </a:r>
          </a:p>
          <a:p>
            <a:r>
              <a:rPr lang="en-GB" sz="3600" dirty="0" smtClean="0">
                <a:solidFill>
                  <a:srgbClr val="FF0000"/>
                </a:solidFill>
              </a:rPr>
              <a:t>Find out about 2 geography related jobs 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03648" y="4797152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Skills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ICT, Research, Group work, Communication, Problem solving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607" t="9317" r="31197" b="22762"/>
          <a:stretch>
            <a:fillRect/>
          </a:stretch>
        </p:blipFill>
        <p:spPr bwMode="auto">
          <a:xfrm>
            <a:off x="683568" y="0"/>
            <a:ext cx="7488832" cy="665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654" t="3525" r="1666" b="7259"/>
          <a:stretch>
            <a:fillRect/>
          </a:stretch>
        </p:blipFill>
        <p:spPr bwMode="auto">
          <a:xfrm>
            <a:off x="0" y="260648"/>
            <a:ext cx="914400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6588224" y="620688"/>
            <a:ext cx="2555776" cy="86409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34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539552" y="3717032"/>
            <a:ext cx="2808312" cy="122413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t="2455" b="4238"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Arrow 4"/>
          <p:cNvSpPr/>
          <p:nvPr/>
        </p:nvSpPr>
        <p:spPr>
          <a:xfrm>
            <a:off x="2123728" y="3284984"/>
            <a:ext cx="208823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5920" t="7739" r="19515" b="3816"/>
          <a:stretch>
            <a:fillRect/>
          </a:stretch>
        </p:blipFill>
        <p:spPr bwMode="auto">
          <a:xfrm>
            <a:off x="755576" y="-17520"/>
            <a:ext cx="7056784" cy="687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788024" y="2060848"/>
            <a:ext cx="2304256" cy="201622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3370386"/>
          </a:xfrm>
        </p:spPr>
        <p:txBody>
          <a:bodyPr>
            <a:normAutofit/>
          </a:bodyPr>
          <a:lstStyle/>
          <a:p>
            <a:r>
              <a:rPr lang="en-GB" sz="2800" b="1" u="sng" dirty="0" smtClean="0">
                <a:solidFill>
                  <a:srgbClr val="7030A0"/>
                </a:solidFill>
              </a:rPr>
              <a:t>In your jotter draw a Venn diagram similar to the one below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</a:rPr>
              <a:t>- Choose one of the job profiles to complete one of the circles on the Venn diagram about the role. Include 4 points </a:t>
            </a:r>
            <a:r>
              <a:rPr lang="en-GB" sz="2800" dirty="0" smtClean="0">
                <a:solidFill>
                  <a:srgbClr val="FF0000"/>
                </a:solidFill>
              </a:rPr>
              <a:t/>
            </a:r>
            <a:br>
              <a:rPr lang="en-GB" sz="2800" dirty="0" smtClean="0">
                <a:solidFill>
                  <a:srgbClr val="FF0000"/>
                </a:solidFill>
              </a:rPr>
            </a:br>
            <a:r>
              <a:rPr lang="en-GB" sz="2800" dirty="0" smtClean="0"/>
              <a:t> - </a:t>
            </a:r>
            <a:r>
              <a:rPr lang="en-GB" sz="2800" dirty="0" smtClean="0">
                <a:solidFill>
                  <a:srgbClr val="FF0000"/>
                </a:solidFill>
              </a:rPr>
              <a:t>Choose another job profile to complete the second circle of the Venn diagram. Include 4 points </a:t>
            </a:r>
            <a:r>
              <a:rPr lang="en-GB" dirty="0" smtClean="0">
                <a:solidFill>
                  <a:srgbClr val="FF0000"/>
                </a:solidFill>
              </a:rPr>
              <a:t/>
            </a:r>
            <a:br>
              <a:rPr lang="en-GB" dirty="0" smtClean="0">
                <a:solidFill>
                  <a:srgbClr val="FF0000"/>
                </a:solidFill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51520" y="3501008"/>
            <a:ext cx="5112568" cy="30243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3779912" y="3501008"/>
            <a:ext cx="5256584" cy="30243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339752" y="3645024"/>
            <a:ext cx="668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Job  - </a:t>
            </a: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084168" y="3717032"/>
            <a:ext cx="668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Job  - </a:t>
            </a:r>
            <a:endParaRPr lang="en-GB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035546"/>
          </a:xfrm>
        </p:spPr>
        <p:txBody>
          <a:bodyPr/>
          <a:lstStyle/>
          <a:p>
            <a:r>
              <a:rPr lang="en-GB" dirty="0" smtClean="0"/>
              <a:t>Lesson Starter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2492896"/>
            <a:ext cx="6400800" cy="1752600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In your groups, write down any jobs or careers you can think of that relate to Geography. 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119</Words>
  <Application>Microsoft Office PowerPoint</Application>
  <PresentationFormat>On-screen Show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Lesson Starter</vt:lpstr>
      <vt:lpstr>Learning intention Research jobs that have a Geography theme </vt:lpstr>
      <vt:lpstr>Slide 3</vt:lpstr>
      <vt:lpstr>Slide 4</vt:lpstr>
      <vt:lpstr>Slide 5</vt:lpstr>
      <vt:lpstr>Slide 6</vt:lpstr>
      <vt:lpstr>Slide 7</vt:lpstr>
      <vt:lpstr>In your jotter draw a Venn diagram similar to the one below - Choose one of the job profiles to complete one of the circles on the Venn diagram about the role. Include 4 points   - Choose another job profile to complete the second circle of the Venn diagram. Include 4 points  </vt:lpstr>
      <vt:lpstr>Lesson Starter</vt:lpstr>
      <vt:lpstr>Learning intention Research jobs that have a Geography theme </vt:lpstr>
      <vt:lpstr>Slide 11</vt:lpstr>
      <vt:lpstr>Slide 12</vt:lpstr>
      <vt:lpstr>Slide 13</vt:lpstr>
      <vt:lpstr>Slide 14</vt:lpstr>
      <vt:lpstr>Slide 15</vt:lpstr>
      <vt:lpstr>Complete the following table in your jotter about one of the roles you have chosen </vt:lpstr>
    </vt:vector>
  </TitlesOfParts>
  <Company>RM 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Starter</dc:title>
  <dc:creator>026pwalker</dc:creator>
  <cp:lastModifiedBy>026pwalker</cp:lastModifiedBy>
  <cp:revision>2</cp:revision>
  <dcterms:created xsi:type="dcterms:W3CDTF">2017-12-01T09:24:03Z</dcterms:created>
  <dcterms:modified xsi:type="dcterms:W3CDTF">2017-12-01T09:43:07Z</dcterms:modified>
</cp:coreProperties>
</file>