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1B12-52AE-4159-A953-AE61D7CC28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57FE-7287-4FAC-BBF6-DA48EEE77B3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Apoptosis – </a:t>
            </a:r>
            <a:br>
              <a:rPr lang="en-GB" dirty="0" smtClean="0"/>
            </a:br>
            <a:r>
              <a:rPr lang="en-GB" dirty="0" smtClean="0"/>
              <a:t>Programmed Cell Death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–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need apoptosis?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must be a way to carefully control cells which are no longer functioning properly</a:t>
            </a:r>
          </a:p>
          <a:p>
            <a:endParaRPr lang="en-GB" dirty="0" smtClean="0"/>
          </a:p>
          <a:p>
            <a:r>
              <a:rPr lang="en-GB" dirty="0" smtClean="0"/>
              <a:t>Programmed cell death occurs in a number of different areas in the body.</a:t>
            </a:r>
          </a:p>
          <a:p>
            <a:endParaRPr lang="en-GB" dirty="0"/>
          </a:p>
          <a:p>
            <a:r>
              <a:rPr lang="en-GB" dirty="0" smtClean="0"/>
              <a:t>Cancer cells are cells which have a mutation in their regulation of apoptosis – this means they become immortal.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apoptosis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Apoptosis is triggered by cell-death signals.</a:t>
            </a:r>
          </a:p>
          <a:p>
            <a:endParaRPr lang="en-GB" dirty="0"/>
          </a:p>
          <a:p>
            <a:r>
              <a:rPr lang="en-GB" dirty="0" smtClean="0"/>
              <a:t>Signals can come from inside the cell or outside the cell.</a:t>
            </a:r>
          </a:p>
          <a:p>
            <a:endParaRPr lang="en-GB" dirty="0"/>
          </a:p>
          <a:p>
            <a:r>
              <a:rPr lang="en-GB" dirty="0" smtClean="0"/>
              <a:t>This is carefully controlled by a set of enzymes called caspases.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Extrinsic Pathway of Apoptosis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Signals which originate from outside of the cell.</a:t>
            </a:r>
          </a:p>
          <a:p>
            <a:r>
              <a:rPr lang="en-GB" dirty="0" smtClean="0"/>
              <a:t>Can be triggered by an NK cell that has detected abnormal behaviour</a:t>
            </a:r>
          </a:p>
          <a:p>
            <a:r>
              <a:rPr lang="en-GB" dirty="0" smtClean="0"/>
              <a:t>These ligands bind to a surface-receptor, causing a conformational change inside of the cell. This acts as a signal transduction and activates a protein cascade that produces caspases.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Intrinsic Pathway of Apoptosis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Signals which originate from inside of the cell.</a:t>
            </a:r>
          </a:p>
          <a:p>
            <a:r>
              <a:rPr lang="en-GB" dirty="0" smtClean="0"/>
              <a:t>Can be triggered by DNA damage or the presence of an abnormal protein like p53</a:t>
            </a:r>
          </a:p>
          <a:p>
            <a:r>
              <a:rPr lang="en-GB" dirty="0" smtClean="0"/>
              <a:t>This activates a caspase cascade.</a:t>
            </a:r>
          </a:p>
          <a:p>
            <a:r>
              <a:rPr lang="en-GB" dirty="0" smtClean="0"/>
              <a:t>Cells may also initiate apoptosis if certain factors required for growth are not present.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Caspase Cascade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Proteins present in the cytoplasm are involved in the caspase cascade.</a:t>
            </a:r>
          </a:p>
          <a:p>
            <a:r>
              <a:rPr lang="en-GB" dirty="0" smtClean="0"/>
              <a:t>They start off inactive, and through post-translational modification, become active.</a:t>
            </a:r>
          </a:p>
          <a:p>
            <a:r>
              <a:rPr lang="en-GB" dirty="0" smtClean="0"/>
              <a:t>This allows a rapid response even if the cell’s nucleus is not functioning properly.</a:t>
            </a:r>
          </a:p>
          <a:p>
            <a:r>
              <a:rPr lang="en-GB" dirty="0" smtClean="0"/>
              <a:t>Cleavage of the proteins occurs – subunits are removed and reassembled to form active caspases.</a:t>
            </a:r>
          </a:p>
          <a:p>
            <a:r>
              <a:rPr lang="en-GB" dirty="0" smtClean="0"/>
              <a:t>An ‘initiator’ caspase starts apoptosis, and activates ‘executioner’ caspases which degrade DNA, keratin and actin. Each executioner can degrade over 600 components.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Fragmentation of the Cell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cell components have been destroyed, the cell can no longer function and so it breaks into many small parts.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small parts are engulfed by white blood cells.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Apoptosis –  Programmed Cell Death</vt:lpstr>
      <vt:lpstr>Why do we need apoptosis?</vt:lpstr>
      <vt:lpstr>How is apoptosis triggered?</vt:lpstr>
      <vt:lpstr>Extrinsic Pathway of Apoptosis</vt:lpstr>
      <vt:lpstr>Intrinsic Pathway of Apoptosis</vt:lpstr>
      <vt:lpstr>Caspase Cascade</vt:lpstr>
      <vt:lpstr>Fragmentation of the Cell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Apoptosis –  Programmed Cell Death</dc:title>
  <dc:creator>aaitken</dc:creator>
  <cp:lastModifiedBy>aaitken</cp:lastModifiedBy>
  <cp:revision>13</cp:revision>
  <dcterms:created xsi:type="dcterms:W3CDTF">2017-03-28T10:37:22Z</dcterms:created>
  <dcterms:modified xsi:type="dcterms:W3CDTF">2017-03-28T13:57:06Z</dcterms:modified>
</cp:coreProperties>
</file>