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3F07-D8FE-4793-BD65-F2D701E094A4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88EAE-5138-40CD-AE2A-109142C2A14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Cell Cycle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Unit 1 – Cells and Proteins</a:t>
            </a:r>
          </a:p>
          <a:p>
            <a:r>
              <a:rPr lang="en-GB" dirty="0" smtClean="0"/>
              <a:t>Advanced Higher Biology</a:t>
            </a:r>
          </a:p>
          <a:p>
            <a:r>
              <a:rPr lang="en-GB" dirty="0" smtClean="0"/>
              <a:t>Miss Aitken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Cytokinesis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Division of the cytoplasm</a:t>
            </a:r>
          </a:p>
          <a:p>
            <a:r>
              <a:rPr lang="en-GB" dirty="0" smtClean="0"/>
              <a:t>2 daughter </a:t>
            </a:r>
            <a:r>
              <a:rPr lang="en-GB" dirty="0" smtClean="0"/>
              <a:t>cells</a:t>
            </a:r>
          </a:p>
          <a:p>
            <a:r>
              <a:rPr lang="en-GB" dirty="0" smtClean="0"/>
              <a:t>Different mechanisms are done in different cells:</a:t>
            </a:r>
          </a:p>
          <a:p>
            <a:pPr lvl="1"/>
            <a:r>
              <a:rPr lang="en-GB" dirty="0" smtClean="0"/>
              <a:t>In animal cells, a circle of actin and myosin fibres pinch the cell membrane in a process known as cleavage</a:t>
            </a:r>
          </a:p>
          <a:p>
            <a:pPr lvl="1"/>
            <a:r>
              <a:rPr lang="en-GB" dirty="0" smtClean="0"/>
              <a:t>In plant cells, a new cell wall and middle lamella are made before the end of mitosis.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3359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Cell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Mitosis is the process of cell division.</a:t>
            </a:r>
          </a:p>
          <a:p>
            <a:r>
              <a:rPr lang="en-GB" dirty="0" smtClean="0"/>
              <a:t>Some cells are able to reproduce and make copies of themselves by following this sequence of events</a:t>
            </a:r>
          </a:p>
          <a:p>
            <a:r>
              <a:rPr lang="en-GB" dirty="0" smtClean="0"/>
              <a:t>The cell cycle consists of 2 phases: interphase (not dividing) and mitosis (dividing)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Interphase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Interphase is a very active period of growth and metabolism and is split into a further three phases:</a:t>
            </a:r>
          </a:p>
          <a:p>
            <a:pPr lvl="1"/>
            <a:r>
              <a:rPr lang="en-GB" dirty="0" smtClean="0"/>
              <a:t>G1 Phase</a:t>
            </a:r>
          </a:p>
          <a:p>
            <a:pPr lvl="2"/>
            <a:r>
              <a:rPr lang="en-GB" dirty="0" smtClean="0"/>
              <a:t>First growth stage – makes new proteins and copies all of the organelles.</a:t>
            </a:r>
          </a:p>
          <a:p>
            <a:pPr lvl="1"/>
            <a:r>
              <a:rPr lang="en-GB" dirty="0" smtClean="0"/>
              <a:t>S phase</a:t>
            </a:r>
          </a:p>
          <a:p>
            <a:pPr lvl="2"/>
            <a:r>
              <a:rPr lang="en-GB" dirty="0" smtClean="0"/>
              <a:t>DNA is copied (replication)</a:t>
            </a:r>
          </a:p>
          <a:p>
            <a:pPr lvl="1"/>
            <a:r>
              <a:rPr lang="en-GB" dirty="0" smtClean="0"/>
              <a:t>G2 Phase</a:t>
            </a:r>
          </a:p>
          <a:p>
            <a:pPr lvl="2"/>
            <a:r>
              <a:rPr lang="en-GB" dirty="0" smtClean="0"/>
              <a:t>Second growth stage – cell makes more new proteins and prepares for mitosis.</a:t>
            </a:r>
          </a:p>
          <a:p>
            <a:pPr lvl="2"/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Mitosis (also known as the M phase)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Mitosis can be split into a series of visible changes within the cell. Spindle fibres move the chromosomes during mitosis.</a:t>
            </a:r>
          </a:p>
          <a:p>
            <a:pPr lvl="1"/>
            <a:r>
              <a:rPr lang="en-GB" dirty="0" smtClean="0"/>
              <a:t>1 Prophase</a:t>
            </a:r>
          </a:p>
          <a:p>
            <a:pPr lvl="1"/>
            <a:r>
              <a:rPr lang="en-GB" dirty="0" smtClean="0"/>
              <a:t>2 Metaphase</a:t>
            </a:r>
          </a:p>
          <a:p>
            <a:pPr lvl="1"/>
            <a:r>
              <a:rPr lang="en-GB" dirty="0" smtClean="0"/>
              <a:t>3 Anaphase</a:t>
            </a:r>
          </a:p>
          <a:p>
            <a:pPr lvl="1"/>
            <a:r>
              <a:rPr lang="en-GB" dirty="0" smtClean="0"/>
              <a:t>4 Telophase</a:t>
            </a:r>
          </a:p>
          <a:p>
            <a:pPr lvl="1"/>
            <a:r>
              <a:rPr lang="en-GB" dirty="0" smtClean="0"/>
              <a:t>5 Cytokinesis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Mitosis and Cytokinesis: What do I need to know?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You must know the stages in order and in brief detail.</a:t>
            </a:r>
          </a:p>
          <a:p>
            <a:endParaRPr lang="en-GB" dirty="0"/>
          </a:p>
          <a:p>
            <a:r>
              <a:rPr lang="en-GB" dirty="0" smtClean="0"/>
              <a:t>There is a good diagram which shows the stages on page </a:t>
            </a:r>
            <a:r>
              <a:rPr lang="en-GB" dirty="0" smtClean="0"/>
              <a:t>45 </a:t>
            </a:r>
            <a:r>
              <a:rPr lang="en-GB" dirty="0" smtClean="0"/>
              <a:t>of your textbook.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Prophase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First sign of cell division</a:t>
            </a:r>
          </a:p>
          <a:p>
            <a:r>
              <a:rPr lang="en-GB" dirty="0" smtClean="0"/>
              <a:t>Chromosomes </a:t>
            </a:r>
            <a:r>
              <a:rPr lang="en-GB" b="1" dirty="0" smtClean="0"/>
              <a:t>condense</a:t>
            </a:r>
          </a:p>
          <a:p>
            <a:r>
              <a:rPr lang="en-GB" dirty="0" smtClean="0"/>
              <a:t>Microtubules disassemble and reassemble to form spindle fibres and </a:t>
            </a:r>
            <a:r>
              <a:rPr lang="en-GB" dirty="0" smtClean="0"/>
              <a:t>asters by polymerisation</a:t>
            </a:r>
            <a:endParaRPr lang="en-GB" dirty="0" smtClean="0"/>
          </a:p>
          <a:p>
            <a:r>
              <a:rPr lang="en-GB" dirty="0" smtClean="0"/>
              <a:t>Some spindle fibres attach to kinetochore and tension sensitive proteins make sure that each chromatid is attached to a centrosome.</a:t>
            </a:r>
          </a:p>
          <a:p>
            <a:r>
              <a:rPr lang="en-GB" dirty="0" smtClean="0"/>
              <a:t>Nuclear membrane disintegrates</a:t>
            </a:r>
          </a:p>
        </p:txBody>
      </p:sp>
    </p:spTree>
    <p:extLst>
      <p:ext uri="{BB962C8B-B14F-4D97-AF65-F5344CB8AC3E}">
        <p14:creationId xmlns:p14="http://schemas.microsoft.com/office/powerpoint/2010/main" val="269924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Metaphase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Chromosomes move and line up along </a:t>
            </a:r>
            <a:r>
              <a:rPr lang="en-GB" dirty="0" smtClean="0"/>
              <a:t>metaphase plate on the equator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This movement happens because of the </a:t>
            </a:r>
            <a:r>
              <a:rPr lang="en-GB" dirty="0" smtClean="0"/>
              <a:t>polymerisation </a:t>
            </a:r>
            <a:r>
              <a:rPr lang="en-GB" dirty="0" smtClean="0"/>
              <a:t>and </a:t>
            </a:r>
            <a:r>
              <a:rPr lang="en-GB" dirty="0" smtClean="0"/>
              <a:t>depolymerisation </a:t>
            </a:r>
            <a:r>
              <a:rPr lang="en-GB" dirty="0" smtClean="0"/>
              <a:t>of </a:t>
            </a:r>
            <a:r>
              <a:rPr lang="en-GB" dirty="0" smtClean="0"/>
              <a:t>microtubules in spindle fibres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35847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Anaphase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Anaphase is rapid</a:t>
            </a:r>
          </a:p>
          <a:p>
            <a:r>
              <a:rPr lang="en-GB" dirty="0" smtClean="0"/>
              <a:t>This is where the two chromatids are pulled apart </a:t>
            </a:r>
            <a:r>
              <a:rPr lang="en-GB" dirty="0" smtClean="0"/>
              <a:t>by the </a:t>
            </a:r>
            <a:r>
              <a:rPr lang="en-GB" b="1" dirty="0" smtClean="0"/>
              <a:t>depolymerisation</a:t>
            </a:r>
            <a:r>
              <a:rPr lang="en-GB" dirty="0" smtClean="0"/>
              <a:t> of kinetochore proteins</a:t>
            </a:r>
            <a:endParaRPr lang="en-GB" dirty="0" smtClean="0"/>
          </a:p>
          <a:p>
            <a:r>
              <a:rPr lang="en-GB" dirty="0" smtClean="0"/>
              <a:t>Once chromatids are separated they are then called chromosomes in their own right</a:t>
            </a:r>
          </a:p>
        </p:txBody>
      </p:sp>
    </p:spTree>
    <p:extLst>
      <p:ext uri="{BB962C8B-B14F-4D97-AF65-F5344CB8AC3E}">
        <p14:creationId xmlns:p14="http://schemas.microsoft.com/office/powerpoint/2010/main" val="4022194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Telophase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Separated chromosomes are pulled by spindle fibres to opposite poles of the cell</a:t>
            </a:r>
          </a:p>
          <a:p>
            <a:r>
              <a:rPr lang="en-GB" dirty="0" smtClean="0"/>
              <a:t>During this time, cell briefly has two daughter nuclei.</a:t>
            </a:r>
          </a:p>
          <a:p>
            <a:r>
              <a:rPr lang="en-GB" dirty="0" smtClean="0"/>
              <a:t>Chromosomes start to uncoil and two nuclear membranes are made.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17991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395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The Cell Cycle</vt:lpstr>
      <vt:lpstr>The Cell Cycle</vt:lpstr>
      <vt:lpstr>Interphase</vt:lpstr>
      <vt:lpstr>Mitosis (also known as the M phase)</vt:lpstr>
      <vt:lpstr>Mitosis and Cytokinesis: What do I need to know?</vt:lpstr>
      <vt:lpstr>Prophase</vt:lpstr>
      <vt:lpstr>Metaphase</vt:lpstr>
      <vt:lpstr>Anaphase</vt:lpstr>
      <vt:lpstr>Telophase</vt:lpstr>
      <vt:lpstr>Cytokinesis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Cell Cycle</dc:title>
  <dc:creator>aaitken</dc:creator>
  <cp:lastModifiedBy>AAitken</cp:lastModifiedBy>
  <cp:revision>7</cp:revision>
  <dcterms:created xsi:type="dcterms:W3CDTF">2017-03-29T08:53:12Z</dcterms:created>
  <dcterms:modified xsi:type="dcterms:W3CDTF">2019-10-25T12:43:01Z</dcterms:modified>
</cp:coreProperties>
</file>