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5" r:id="rId6"/>
    <p:sldId id="262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4F4F7-D76A-4396-A7C4-D5625EAF287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4F4F7-D76A-4396-A7C4-D5625EAF2876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B9E2-3690-4639-A0A3-88FA6F6848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Remodelling the Cytoskeleton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1: Cells and Proteins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Structure and Function of the Cytoskeleton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cytoskeleton is a network of fibres made from protein. It extends the whole way through the cytoplasm.</a:t>
            </a:r>
          </a:p>
          <a:p>
            <a:endParaRPr lang="en-GB" dirty="0"/>
          </a:p>
          <a:p>
            <a:r>
              <a:rPr lang="en-GB" dirty="0" smtClean="0"/>
              <a:t>It’s attached to the cell membrane and gives structure and shape to the cell. It acts as scaffolding.</a:t>
            </a:r>
          </a:p>
          <a:p>
            <a:endParaRPr lang="en-GB" dirty="0"/>
          </a:p>
          <a:p>
            <a:r>
              <a:rPr lang="en-GB" dirty="0" smtClean="0"/>
              <a:t>Organelles like the nucleus are attached to the cytoskeleton and when organelles or entire cells move, it is the cytoskeleton which is responsible.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Structure and Function of the Cytoskeleton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Microtubules:</a:t>
            </a:r>
          </a:p>
          <a:p>
            <a:pPr lvl="1"/>
            <a:r>
              <a:rPr lang="en-GB" dirty="0" smtClean="0"/>
              <a:t>Hollow straight rods</a:t>
            </a:r>
          </a:p>
          <a:p>
            <a:pPr lvl="1"/>
            <a:r>
              <a:rPr lang="en-GB" dirty="0" smtClean="0"/>
              <a:t>Polymer made from two globular proteins: </a:t>
            </a:r>
          </a:p>
          <a:p>
            <a:pPr lvl="2"/>
            <a:r>
              <a:rPr lang="el-GR" dirty="0" smtClean="0"/>
              <a:t>α</a:t>
            </a:r>
            <a:r>
              <a:rPr lang="en-GB" dirty="0" smtClean="0"/>
              <a:t>-tubulin</a:t>
            </a:r>
          </a:p>
          <a:p>
            <a:pPr lvl="2"/>
            <a:r>
              <a:rPr lang="el-GR" dirty="0" smtClean="0"/>
              <a:t>β</a:t>
            </a:r>
            <a:r>
              <a:rPr lang="en-GB" dirty="0" smtClean="0"/>
              <a:t>-tubulin</a:t>
            </a:r>
          </a:p>
          <a:p>
            <a:pPr lvl="1"/>
            <a:r>
              <a:rPr lang="en-GB" dirty="0" smtClean="0"/>
              <a:t>25nm thick</a:t>
            </a:r>
          </a:p>
          <a:p>
            <a:pPr lvl="1"/>
            <a:r>
              <a:rPr lang="en-GB" dirty="0" smtClean="0"/>
              <a:t>Length is controlled through the polymerisation (assembly) or depolymerisation (disassembly) of tubulin at the ends of the microtubule</a:t>
            </a:r>
          </a:p>
          <a:p>
            <a:pPr lvl="1"/>
            <a:r>
              <a:rPr lang="en-GB" dirty="0" smtClean="0"/>
              <a:t>Deal with location and movement of membrane-bound organelles and other cell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Microtubules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Microtubules come from the microtubule-organising centre (MTOC) – also known as the </a:t>
            </a:r>
            <a:r>
              <a:rPr lang="en-GB" b="1" dirty="0" smtClean="0"/>
              <a:t>centrosome</a:t>
            </a:r>
          </a:p>
          <a:p>
            <a:endParaRPr lang="en-GB" b="1" dirty="0"/>
          </a:p>
          <a:p>
            <a:r>
              <a:rPr lang="en-GB" dirty="0" smtClean="0"/>
              <a:t>Centrioles form part of the centrosome and are involved in the organisation of spindle fibres during mitosis.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10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OSC Microbio 03 04 Centros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" y="1600200"/>
            <a:ext cx="893592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47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Microtubules and Mitosis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Cell division requires remodelling of the cells microtubules.</a:t>
            </a:r>
          </a:p>
          <a:p>
            <a:r>
              <a:rPr lang="en-GB" dirty="0" smtClean="0"/>
              <a:t>Spindle fibres are made of microtubules and control the movement of chromosomes during mitosis and meiosis.</a:t>
            </a:r>
          </a:p>
          <a:p>
            <a:r>
              <a:rPr lang="en-GB" dirty="0" smtClean="0"/>
              <a:t>The centrosome is the area of the cell where microtubules are formed. During mitosis, the centrosome is duplicated and they move to the poles of the cell.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Microtubules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During cell division, microtubules have 3 roles:</a:t>
            </a:r>
          </a:p>
          <a:p>
            <a:pPr lvl="1"/>
            <a:r>
              <a:rPr lang="en-GB" dirty="0" smtClean="0"/>
              <a:t>A star shaped tuft of microtubules (called an aster) arises from the </a:t>
            </a:r>
            <a:r>
              <a:rPr lang="en-GB" dirty="0" smtClean="0"/>
              <a:t>centrosomes </a:t>
            </a:r>
            <a:r>
              <a:rPr lang="en-GB" dirty="0" smtClean="0"/>
              <a:t>and ensures that cell division apparatus is correctly located.</a:t>
            </a:r>
          </a:p>
          <a:p>
            <a:pPr lvl="1"/>
            <a:r>
              <a:rPr lang="en-GB" dirty="0" smtClean="0"/>
              <a:t>Some microtubule spindle fibres are attached to kinetochore proteins at the centromere of each chromatid.</a:t>
            </a:r>
          </a:p>
          <a:p>
            <a:pPr lvl="1"/>
            <a:r>
              <a:rPr lang="en-GB" dirty="0" smtClean="0"/>
              <a:t>Some microtubules in the spindle do not attach to chromosomes but attach to other microtubules from the opposite centrosome.</a:t>
            </a:r>
          </a:p>
          <a:p>
            <a:pPr lvl="1"/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Microtubules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Chromatids are then separated by the disassembly of microtubules, which has the effect of pulling the chromatids to the poles.</a:t>
            </a:r>
          </a:p>
          <a:p>
            <a:endParaRPr lang="en-GB" dirty="0"/>
          </a:p>
          <a:p>
            <a:r>
              <a:rPr lang="en-GB" dirty="0" smtClean="0"/>
              <a:t>During cell division, assembly and disassembly of microtubules is at a far higher rate than any other time in the cell’s life.</a:t>
            </a:r>
          </a:p>
          <a:p>
            <a:pPr lvl="1"/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604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354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Remodelling the Cytoskeleton</vt:lpstr>
      <vt:lpstr>Structure and Function of the Cytoskeleton</vt:lpstr>
      <vt:lpstr>Structure and Function of the Cytoskeleton</vt:lpstr>
      <vt:lpstr>Microtubules</vt:lpstr>
      <vt:lpstr>PowerPoint Presentation</vt:lpstr>
      <vt:lpstr>Microtubules and Mitosis</vt:lpstr>
      <vt:lpstr>Microtubules</vt:lpstr>
      <vt:lpstr>Microtubules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Remodelling the Cytoskeleton</dc:title>
  <dc:creator>aaitken</dc:creator>
  <cp:lastModifiedBy>AAitken</cp:lastModifiedBy>
  <cp:revision>12</cp:revision>
  <dcterms:created xsi:type="dcterms:W3CDTF">2017-03-27T07:50:13Z</dcterms:created>
  <dcterms:modified xsi:type="dcterms:W3CDTF">2019-10-22T10:38:46Z</dcterms:modified>
</cp:coreProperties>
</file>