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Investigative Biology</a:t>
            </a:r>
            <a:br>
              <a:rPr lang="en-GB" dirty="0" smtClean="0"/>
            </a:br>
            <a:r>
              <a:rPr lang="en-GB" dirty="0" smtClean="0"/>
              <a:t>Pilot Study and Experimental Variables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3</a:t>
            </a:r>
          </a:p>
          <a:p>
            <a:r>
              <a:rPr lang="en-GB" dirty="0" smtClean="0"/>
              <a:t>P94-95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Dependent 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dependent variable is a variable that is </a:t>
            </a:r>
            <a:r>
              <a:rPr lang="en-GB" b="1" dirty="0" smtClean="0"/>
              <a:t>measured</a:t>
            </a:r>
            <a:r>
              <a:rPr lang="en-GB" dirty="0" smtClean="0"/>
              <a:t> to determine if changing the independent variable has an effect.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82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Confounding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Confounding variables are variables, other than the independent variable being tested, that may have an effect on the dependent variable being measured.</a:t>
            </a:r>
          </a:p>
          <a:p>
            <a:endParaRPr lang="en-GB" dirty="0"/>
          </a:p>
          <a:p>
            <a:r>
              <a:rPr lang="en-GB" dirty="0" smtClean="0"/>
              <a:t>A valid experiment will try to control as many confounding variables as possible, and if they are unable to be controlled, mention this and take account of it.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2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types: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Variables are sorted into two types:</a:t>
            </a:r>
          </a:p>
          <a:p>
            <a:endParaRPr lang="en-GB" dirty="0"/>
          </a:p>
          <a:p>
            <a:r>
              <a:rPr lang="en-GB" dirty="0" smtClean="0"/>
              <a:t>Discrete: placement in certain groups – e.g. gender, type of pet, colour of eyes</a:t>
            </a:r>
          </a:p>
          <a:p>
            <a:endParaRPr lang="en-GB" dirty="0"/>
          </a:p>
          <a:p>
            <a:r>
              <a:rPr lang="en-GB" dirty="0" smtClean="0"/>
              <a:t>Continuous: change gradually from one extreme to another – e.g. height, weight, age, concentration of substrate.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1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types: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Qualitative: descriptive and difficult to measure directly. Hard to analyse. Often lies in opinion of investigator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Quantitative: Measured directly, recorded as a number. Can be plotted on a line graph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Ranked: Sorted in order of magnitude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1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– Not in old AH/Bright Red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Definitions for the following words:</a:t>
            </a:r>
          </a:p>
          <a:p>
            <a:pPr lvl="1"/>
            <a:r>
              <a:rPr lang="en-GB" dirty="0" smtClean="0"/>
              <a:t>Validity</a:t>
            </a:r>
          </a:p>
          <a:p>
            <a:pPr lvl="1"/>
            <a:r>
              <a:rPr lang="en-GB" dirty="0" smtClean="0"/>
              <a:t>Reliability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9847" y="3395539"/>
            <a:ext cx="8229600" cy="960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Moved places in AH/Bright Red Book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06963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Definitions for the following words:</a:t>
            </a:r>
          </a:p>
          <a:p>
            <a:pPr lvl="1"/>
            <a:r>
              <a:rPr lang="en-GB" dirty="0" smtClean="0"/>
              <a:t>Accuracy</a:t>
            </a:r>
          </a:p>
          <a:p>
            <a:pPr lvl="1"/>
            <a:r>
              <a:rPr lang="en-GB" dirty="0" smtClean="0"/>
              <a:t>Precision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9356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experiment which is valid will have all of the variables </a:t>
            </a:r>
            <a:r>
              <a:rPr lang="en-GB" dirty="0"/>
              <a:t>controlled so that any measured effect is likely to be due to the independent </a:t>
            </a:r>
            <a:r>
              <a:rPr lang="en-GB" dirty="0" smtClean="0"/>
              <a:t>variable.</a:t>
            </a:r>
          </a:p>
          <a:p>
            <a:endParaRPr lang="en-GB" dirty="0" smtClean="0"/>
          </a:p>
          <a:p>
            <a:r>
              <a:rPr lang="en-GB" dirty="0" smtClean="0"/>
              <a:t>Possible questions:</a:t>
            </a:r>
            <a:endParaRPr lang="en-GB" dirty="0"/>
          </a:p>
          <a:p>
            <a:pPr lvl="1"/>
            <a:r>
              <a:rPr lang="en-GB" dirty="0" smtClean="0"/>
              <a:t>High validity/Low validity</a:t>
            </a:r>
          </a:p>
          <a:p>
            <a:pPr lvl="1"/>
            <a:r>
              <a:rPr lang="en-GB" dirty="0" smtClean="0"/>
              <a:t>Explain why this experiment is valid/invalid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experiment which is reliable will have </a:t>
            </a:r>
            <a:r>
              <a:rPr lang="en-GB" dirty="0"/>
              <a:t>consistent values in repeats and independent replicates.</a:t>
            </a:r>
          </a:p>
          <a:p>
            <a:endParaRPr lang="en-GB" dirty="0" smtClean="0"/>
          </a:p>
          <a:p>
            <a:r>
              <a:rPr lang="en-GB" dirty="0" smtClean="0"/>
              <a:t>Possible questions:</a:t>
            </a:r>
            <a:endParaRPr lang="en-GB" dirty="0"/>
          </a:p>
          <a:p>
            <a:pPr lvl="1"/>
            <a:r>
              <a:rPr lang="en-GB" dirty="0" smtClean="0"/>
              <a:t>How could this experiment be made more reliable?</a:t>
            </a:r>
          </a:p>
          <a:p>
            <a:pPr lvl="1"/>
            <a:r>
              <a:rPr lang="en-GB" dirty="0" smtClean="0"/>
              <a:t>Explain why the results are reliable/unreliable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4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Accuracy assesses how close your measurement is to the </a:t>
            </a:r>
            <a:r>
              <a:rPr lang="en-GB" b="1" dirty="0" smtClean="0"/>
              <a:t>actual value</a:t>
            </a:r>
            <a:r>
              <a:rPr lang="en-GB" dirty="0" smtClean="0"/>
              <a:t>. If you are trying to measure out 100ml of a liquid and your measurements are 97ml, 103ml, 104ml and 98ml, you are not very accurate.</a:t>
            </a:r>
          </a:p>
          <a:p>
            <a:endParaRPr lang="en-GB" dirty="0" smtClean="0"/>
          </a:p>
          <a:p>
            <a:r>
              <a:rPr lang="en-GB" dirty="0" smtClean="0"/>
              <a:t>Possible questions:</a:t>
            </a:r>
            <a:endParaRPr lang="en-GB" dirty="0"/>
          </a:p>
          <a:p>
            <a:pPr lvl="1"/>
            <a:r>
              <a:rPr lang="en-GB" dirty="0" smtClean="0"/>
              <a:t>How could the method be made more accurate?</a:t>
            </a:r>
          </a:p>
          <a:p>
            <a:pPr lvl="1"/>
            <a:r>
              <a:rPr lang="en-GB" dirty="0" smtClean="0"/>
              <a:t>Explain why the results are accurate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1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Precision measures how close two or more of your measurements are </a:t>
            </a:r>
            <a:r>
              <a:rPr lang="en-GB" b="1" dirty="0" smtClean="0"/>
              <a:t>in relation to each other</a:t>
            </a:r>
            <a:r>
              <a:rPr lang="en-GB" dirty="0" smtClean="0"/>
              <a:t>. If you measure the volume of a liquid 5 times and get 10ml each time, your results are very precise.</a:t>
            </a:r>
          </a:p>
          <a:p>
            <a:endParaRPr lang="en-GB" dirty="0" smtClean="0"/>
          </a:p>
          <a:p>
            <a:r>
              <a:rPr lang="en-GB" dirty="0" smtClean="0"/>
              <a:t>Possible questions:</a:t>
            </a:r>
            <a:endParaRPr lang="en-GB" dirty="0"/>
          </a:p>
          <a:p>
            <a:pPr lvl="1"/>
            <a:r>
              <a:rPr lang="en-GB" dirty="0" smtClean="0"/>
              <a:t>How could the method be made more precise?</a:t>
            </a:r>
          </a:p>
          <a:p>
            <a:pPr lvl="1"/>
            <a:r>
              <a:rPr lang="en-GB" dirty="0" smtClean="0"/>
              <a:t>Explain why the results are precise.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Pilot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pilot study is a short experiment, or series of experiments, that are carried out before starting a scientific investigation.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Used to develop and improve protocol</a:t>
            </a:r>
          </a:p>
          <a:p>
            <a:r>
              <a:rPr lang="en-GB" dirty="0" smtClean="0"/>
              <a:t>Used to check on experimental design</a:t>
            </a:r>
          </a:p>
          <a:p>
            <a:r>
              <a:rPr lang="en-GB" dirty="0" smtClean="0"/>
              <a:t>Necessary to avoid wasting time and money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r>
              <a:rPr lang="en-GB" dirty="0" smtClean="0"/>
              <a:t>A variable is a factor in an experiment that can change. Experimental variables can be split into three types:</a:t>
            </a:r>
          </a:p>
          <a:p>
            <a:endParaRPr lang="en-GB" dirty="0"/>
          </a:p>
          <a:p>
            <a:r>
              <a:rPr lang="en-GB" dirty="0" smtClean="0"/>
              <a:t>Independent</a:t>
            </a:r>
          </a:p>
          <a:p>
            <a:r>
              <a:rPr lang="en-GB" dirty="0" smtClean="0"/>
              <a:t>Dependent </a:t>
            </a:r>
          </a:p>
          <a:p>
            <a:r>
              <a:rPr lang="en-GB" dirty="0" smtClean="0"/>
              <a:t>Confounding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4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independent variable is the variable that is being changed by the investigator.</a:t>
            </a:r>
          </a:p>
          <a:p>
            <a:endParaRPr lang="en-GB" dirty="0"/>
          </a:p>
          <a:p>
            <a:r>
              <a:rPr lang="en-GB" dirty="0" smtClean="0"/>
              <a:t>Changed to determine whether it has an effect on the outcome of the experiment.</a:t>
            </a:r>
          </a:p>
          <a:p>
            <a:endParaRPr lang="en-GB" dirty="0"/>
          </a:p>
          <a:p>
            <a:r>
              <a:rPr lang="en-GB" dirty="0" smtClean="0"/>
              <a:t>Most experiments only change one variable at a time, although some change more than one and are called </a:t>
            </a:r>
            <a:r>
              <a:rPr lang="en-GB" b="1" dirty="0" smtClean="0"/>
              <a:t>multifactorial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583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Investigative Biology Pilot Study and Experimental Variables</vt:lpstr>
      <vt:lpstr>NEW – Not in old AH/Bright Red Book</vt:lpstr>
      <vt:lpstr>Validity</vt:lpstr>
      <vt:lpstr>Reliability</vt:lpstr>
      <vt:lpstr>Accuracy</vt:lpstr>
      <vt:lpstr>Precision</vt:lpstr>
      <vt:lpstr>Pilot Study</vt:lpstr>
      <vt:lpstr>Variables</vt:lpstr>
      <vt:lpstr>Independent Variable</vt:lpstr>
      <vt:lpstr>Dependent Variable</vt:lpstr>
      <vt:lpstr>Confounding Variables</vt:lpstr>
      <vt:lpstr>Variable types:</vt:lpstr>
      <vt:lpstr>Data types: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27</cp:revision>
  <dcterms:created xsi:type="dcterms:W3CDTF">2015-06-04T17:11:56Z</dcterms:created>
  <dcterms:modified xsi:type="dcterms:W3CDTF">2019-06-11T10:37:01Z</dcterms:modified>
</cp:coreProperties>
</file>