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9" r:id="rId3"/>
    <p:sldId id="280" r:id="rId4"/>
    <p:sldId id="282" r:id="rId5"/>
    <p:sldId id="281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 varScale="1">
        <p:scale>
          <a:sx n="68" d="100"/>
          <a:sy n="68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90E22-3B8B-4239-A673-B6CDACD414F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8A8-EA5D-4ECF-905B-653F3E0CF2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Key Area 3.3 – </a:t>
            </a:r>
            <a:br>
              <a:rPr lang="en-GB" dirty="0" smtClean="0"/>
            </a:br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584776" cy="1752600"/>
          </a:xfrm>
          <a:ln w="44450" cap="rnd" cmpd="sng">
            <a:solidFill>
              <a:srgbClr val="BF11BF"/>
            </a:solidFill>
            <a:prstDash val="sysDot"/>
            <a:bevel/>
          </a:ln>
        </p:spPr>
        <p:txBody>
          <a:bodyPr>
            <a:normAutofit/>
          </a:bodyPr>
          <a:lstStyle/>
          <a:p>
            <a:r>
              <a:rPr lang="en-GB" dirty="0" smtClean="0"/>
              <a:t>Unit 3 Neurobiology and Immunology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Memories include experiences which have happened in the past, thoughts had in the past and knowledge which has been previously gained.</a:t>
            </a:r>
          </a:p>
          <a:p>
            <a:endParaRPr lang="en-GB" dirty="0" smtClean="0"/>
          </a:p>
          <a:p>
            <a:r>
              <a:rPr lang="en-GB" dirty="0" smtClean="0"/>
              <a:t>All information passes through the sensory </a:t>
            </a:r>
            <a:r>
              <a:rPr lang="en-GB" dirty="0" smtClean="0"/>
              <a:t>organs, through sensory memory </a:t>
            </a:r>
            <a:r>
              <a:rPr lang="en-GB" dirty="0" smtClean="0"/>
              <a:t>and enters the short term memory (STM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The sensory memory retains all the visual and auditory input received, but only for a few seconds. </a:t>
            </a:r>
            <a:r>
              <a:rPr lang="en-GB" dirty="0" smtClean="0"/>
              <a:t>Only some images and sounds are encoded into the short term memory.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STM can be maintained by rehearsal.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Memory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Items in the short term memory ‘decay’ quickly and are displaced by new items entering.</a:t>
            </a:r>
          </a:p>
          <a:p>
            <a:endParaRPr lang="en-GB" dirty="0" smtClean="0"/>
          </a:p>
          <a:p>
            <a:r>
              <a:rPr lang="en-GB" dirty="0" smtClean="0"/>
              <a:t>The short term memory has a limited span.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Memory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Chunking improves short term memory by grouping items together to make a single item.</a:t>
            </a:r>
          </a:p>
          <a:p>
            <a:endParaRPr lang="en-GB" dirty="0" smtClean="0"/>
          </a:p>
          <a:p>
            <a:r>
              <a:rPr lang="en-GB" dirty="0" smtClean="0"/>
              <a:t>Phone numbers: 01419552393	</a:t>
            </a:r>
          </a:p>
          <a:p>
            <a:r>
              <a:rPr lang="en-GB" dirty="0" smtClean="0"/>
              <a:t>                               0141 955 2393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Chunking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serial position effect influences groups of items entering the STM.</a:t>
            </a:r>
          </a:p>
          <a:p>
            <a:endParaRPr lang="en-GB" dirty="0" smtClean="0"/>
          </a:p>
          <a:p>
            <a:r>
              <a:rPr lang="en-GB" dirty="0" smtClean="0"/>
              <a:t>Those items in the group that come first (primacy) and last (recency) are better recalled than the intermediate items. If individuals are presented with a sequence of words and then asked to recall them, their performance is affected by the SPE.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Serial Position Effect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Transfer of items to the long-term memory can be brought about by:</a:t>
            </a:r>
          </a:p>
          <a:p>
            <a:pPr lvl="1"/>
            <a:r>
              <a:rPr lang="en-GB" b="1" dirty="0" smtClean="0"/>
              <a:t>Rehearsal</a:t>
            </a:r>
            <a:r>
              <a:rPr lang="en-GB" dirty="0" smtClean="0"/>
              <a:t> – repeating information frequently</a:t>
            </a:r>
          </a:p>
          <a:p>
            <a:pPr lvl="1"/>
            <a:r>
              <a:rPr lang="en-GB" b="1" dirty="0" smtClean="0"/>
              <a:t>Organisation</a:t>
            </a:r>
            <a:r>
              <a:rPr lang="en-GB" dirty="0" smtClean="0"/>
              <a:t> – putting information into categories and sub-categories</a:t>
            </a:r>
          </a:p>
          <a:p>
            <a:pPr lvl="1"/>
            <a:r>
              <a:rPr lang="en-GB" b="1" dirty="0" smtClean="0"/>
              <a:t>Elaboration</a:t>
            </a:r>
            <a:r>
              <a:rPr lang="en-GB" dirty="0" smtClean="0"/>
              <a:t> – building more detail into the information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b="1" dirty="0" smtClean="0"/>
              <a:t>Retrieval is the recall of information when required</a:t>
            </a:r>
          </a:p>
          <a:p>
            <a:pPr lvl="1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Long Term Memory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Information to be added to memory has to be encoded.</a:t>
            </a:r>
          </a:p>
          <a:p>
            <a:r>
              <a:rPr lang="en-GB" b="1" dirty="0" smtClean="0"/>
              <a:t>Encoding</a:t>
            </a:r>
            <a:r>
              <a:rPr lang="en-GB" dirty="0" smtClean="0"/>
              <a:t> is where nerve signals are converted into a form that can be interpreted by the brain.</a:t>
            </a:r>
          </a:p>
          <a:p>
            <a:r>
              <a:rPr lang="en-GB" b="1" dirty="0" smtClean="0"/>
              <a:t>Shallow encoding</a:t>
            </a:r>
            <a:r>
              <a:rPr lang="en-GB" dirty="0" smtClean="0"/>
              <a:t> uses methods like rehearsal</a:t>
            </a:r>
          </a:p>
          <a:p>
            <a:r>
              <a:rPr lang="en-GB" b="1" dirty="0" smtClean="0"/>
              <a:t>Deep encoding</a:t>
            </a:r>
            <a:r>
              <a:rPr lang="en-GB" dirty="0" smtClean="0"/>
              <a:t> uses methods like elaboration</a:t>
            </a:r>
            <a:endParaRPr lang="en-GB" b="1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Encoding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A contextual cue is used to help get information from the brain</a:t>
            </a:r>
          </a:p>
          <a:p>
            <a:r>
              <a:rPr lang="en-GB" dirty="0" smtClean="0"/>
              <a:t>It will help to “jog the memory”</a:t>
            </a:r>
          </a:p>
          <a:p>
            <a:r>
              <a:rPr lang="en-GB" dirty="0" smtClean="0"/>
              <a:t>Photographs or significant objects can bring memories back</a:t>
            </a:r>
          </a:p>
          <a:p>
            <a:r>
              <a:rPr lang="en-GB" dirty="0" smtClean="0"/>
              <a:t>Often used by police or psychiatrists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b="1" dirty="0" smtClean="0"/>
              <a:t>Now copy the table from bottom of </a:t>
            </a:r>
            <a:r>
              <a:rPr lang="en-GB" b="1" dirty="0" smtClean="0"/>
              <a:t>HTP page </a:t>
            </a:r>
            <a:r>
              <a:rPr lang="en-GB" b="1" dirty="0" smtClean="0"/>
              <a:t>146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Contextual Cues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346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Key Area 3.3 –  Memory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2.8 –  Blood Glucose Level and Obesity</dc:title>
  <dc:creator>aaitken</dc:creator>
  <cp:lastModifiedBy>aaitken</cp:lastModifiedBy>
  <cp:revision>43</cp:revision>
  <dcterms:created xsi:type="dcterms:W3CDTF">2017-02-28T09:18:00Z</dcterms:created>
  <dcterms:modified xsi:type="dcterms:W3CDTF">2018-05-31T10:51:19Z</dcterms:modified>
</cp:coreProperties>
</file>