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74" r:id="rId3"/>
    <p:sldId id="275" r:id="rId4"/>
    <p:sldId id="276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90E22-3B8B-4239-A673-B6CDACD414F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498A8-EA5D-4ECF-905B-653F3E0CF2D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832F-6267-4881-B5C4-DB01D06C22C2}" type="datetimeFigureOut">
              <a:rPr lang="en-GB" smtClean="0"/>
              <a:pPr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A2B80-34E4-4F7F-9E64-052E7AF118E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924051"/>
          </a:xfrm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Key Area 3.2 – </a:t>
            </a:r>
            <a:br>
              <a:rPr lang="en-GB" dirty="0" smtClean="0"/>
            </a:br>
            <a:r>
              <a:rPr lang="en-GB" dirty="0" smtClean="0"/>
              <a:t>The Cerebral Cortex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3886200"/>
            <a:ext cx="6584776" cy="1752600"/>
          </a:xfrm>
          <a:ln w="44450" cap="rnd" cmpd="sng">
            <a:solidFill>
              <a:srgbClr val="BF11BF"/>
            </a:solidFill>
            <a:prstDash val="sysDot"/>
            <a:bevel/>
          </a:ln>
        </p:spPr>
        <p:txBody>
          <a:bodyPr>
            <a:normAutofit fontScale="92500"/>
          </a:bodyPr>
          <a:lstStyle/>
          <a:p>
            <a:r>
              <a:rPr lang="en-GB" dirty="0" smtClean="0"/>
              <a:t>Unit 3 Neurobiology and Communication</a:t>
            </a:r>
          </a:p>
          <a:p>
            <a:r>
              <a:rPr lang="en-GB" dirty="0" smtClean="0"/>
              <a:t>Higher Human Biology for CfE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02186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The complex central processing centre of the nervous system.</a:t>
            </a:r>
          </a:p>
          <a:p>
            <a:endParaRPr lang="en-GB" dirty="0" smtClean="0"/>
          </a:p>
          <a:p>
            <a:r>
              <a:rPr lang="en-GB" dirty="0" smtClean="0"/>
              <a:t>The brain has many different functions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Brain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The cerebral cortex takes in sensory information from eyes, ears etc.</a:t>
            </a:r>
          </a:p>
          <a:p>
            <a:r>
              <a:rPr lang="en-GB" dirty="0" smtClean="0"/>
              <a:t>It coordinates voluntary movements and makes decisions based on memories it has, or previous experience</a:t>
            </a:r>
            <a:r>
              <a:rPr lang="en-GB" dirty="0" smtClean="0"/>
              <a:t>.</a:t>
            </a:r>
          </a:p>
          <a:p>
            <a:r>
              <a:rPr lang="en-GB" dirty="0" smtClean="0"/>
              <a:t>It is the centre of conscious thoughts</a:t>
            </a: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Brain – Cerebral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Cortex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The cerebral cortex contains many areas which are localised:</a:t>
            </a:r>
          </a:p>
          <a:p>
            <a:pPr lvl="1"/>
            <a:r>
              <a:rPr lang="en-GB" dirty="0" smtClean="0"/>
              <a:t>Sensory area</a:t>
            </a:r>
          </a:p>
          <a:p>
            <a:pPr lvl="1"/>
            <a:r>
              <a:rPr lang="en-GB" dirty="0" smtClean="0"/>
              <a:t>Motor area</a:t>
            </a:r>
          </a:p>
          <a:p>
            <a:pPr lvl="1"/>
            <a:r>
              <a:rPr lang="en-GB" dirty="0" smtClean="0"/>
              <a:t>Association areas:</a:t>
            </a:r>
          </a:p>
          <a:p>
            <a:pPr lvl="2"/>
            <a:r>
              <a:rPr lang="en-GB" dirty="0" smtClean="0"/>
              <a:t>Language processing</a:t>
            </a:r>
          </a:p>
          <a:p>
            <a:pPr lvl="2"/>
            <a:r>
              <a:rPr lang="en-GB" dirty="0" smtClean="0"/>
              <a:t>Imagination</a:t>
            </a:r>
          </a:p>
          <a:p>
            <a:pPr lvl="2"/>
            <a:r>
              <a:rPr lang="en-GB" dirty="0" smtClean="0"/>
              <a:t>Personality</a:t>
            </a:r>
          </a:p>
          <a:p>
            <a:pPr lvl="2"/>
            <a:r>
              <a:rPr lang="en-GB" dirty="0" smtClean="0"/>
              <a:t>Intelligence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Brain – Cerebral Cortex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dirty="0" smtClean="0"/>
              <a:t>The cerebral cortex is split into 2 hemispheres.</a:t>
            </a:r>
          </a:p>
          <a:p>
            <a:r>
              <a:rPr lang="en-GB" dirty="0" smtClean="0"/>
              <a:t>Information from one side of the body is processed in the cerebral cortex on the opposite side of the brain e.g. right brain controls left side of body</a:t>
            </a:r>
          </a:p>
          <a:p>
            <a:r>
              <a:rPr lang="en-GB" dirty="0" smtClean="0"/>
              <a:t>The corpus callosum is a bridge of deep tissue that connects the two sides of the brain. Information can be passed through it.</a:t>
            </a:r>
          </a:p>
          <a:p>
            <a:pPr lvl="1">
              <a:buNone/>
            </a:pP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ln w="3175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Brain – Corpus Callosum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172</Words>
  <Application>Microsoft Office PowerPoint</Application>
  <PresentationFormat>On-screen Show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Key Area 3.2 –  The Cerebral Cortex</vt:lpstr>
      <vt:lpstr>Slide 2</vt:lpstr>
      <vt:lpstr>Slide 3</vt:lpstr>
      <vt:lpstr>Slide 4</vt:lpstr>
      <vt:lpstr>Slide 5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Area 2.8 –  Blood Glucose Level and Obesity</dc:title>
  <dc:creator>aaitken</dc:creator>
  <cp:lastModifiedBy>aaitken</cp:lastModifiedBy>
  <cp:revision>51</cp:revision>
  <dcterms:created xsi:type="dcterms:W3CDTF">2017-02-28T09:18:00Z</dcterms:created>
  <dcterms:modified xsi:type="dcterms:W3CDTF">2018-05-31T10:48:42Z</dcterms:modified>
</cp:coreProperties>
</file>