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73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81558-1757-4D8B-92B4-498B6D5CEC5D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43975-7FF7-49AC-BF11-3900350730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60034-D771-45B3-87ED-3ED5A89C691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DF7D5-6C24-4514-8B2D-E20959931EE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C936C-77D1-40AE-A2D5-2DF4AFE10656}" type="datetimeFigureOut">
              <a:rPr lang="en-GB" smtClean="0"/>
              <a:pPr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3794-52EA-465F-83AA-B858A8E02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OW5e4BgEa4" TargetMode="External"/><Relationship Id="rId2" Type="http://schemas.openxmlformats.org/officeDocument/2006/relationships/hyperlink" Target="https://www.youtube.com/watch?v=s6rJLXq1Re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hsIF-cmoQ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Key Area 1.5 – Human Genomics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1 Human Cells</a:t>
            </a:r>
          </a:p>
          <a:p>
            <a:r>
              <a:rPr lang="en-GB" dirty="0" smtClean="0"/>
              <a:t>Higher Human Biology for </a:t>
            </a:r>
            <a:r>
              <a:rPr lang="en-GB" dirty="0" err="1" smtClean="0"/>
              <a:t>CfE</a:t>
            </a:r>
            <a:endParaRPr lang="en-GB" dirty="0" smtClean="0"/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Human genome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genome is the total genetic information encoded in the base sequence of DNA.</a:t>
            </a:r>
          </a:p>
          <a:p>
            <a:r>
              <a:rPr lang="en-GB" dirty="0" smtClean="0"/>
              <a:t>Some base sequences code for proteins while others are non-coding and regulate transcription or have no function.</a:t>
            </a:r>
          </a:p>
          <a:p>
            <a:r>
              <a:rPr lang="en-GB" dirty="0" smtClean="0"/>
              <a:t>DNA can be sequenced to determine the order of bases along chromosomes and genes.</a:t>
            </a:r>
          </a:p>
          <a:p>
            <a:r>
              <a:rPr lang="en-GB" dirty="0" smtClean="0"/>
              <a:t>The ‘Human </a:t>
            </a:r>
            <a:r>
              <a:rPr lang="en-GB" dirty="0"/>
              <a:t>G</a:t>
            </a:r>
            <a:r>
              <a:rPr lang="en-GB" dirty="0" smtClean="0"/>
              <a:t>enome Project’ began in the 1990’s and sequenced all human chromosomes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Videos </a:t>
            </a:r>
            <a:endParaRPr lang="en-GB" dirty="0"/>
          </a:p>
        </p:txBody>
      </p:sp>
      <p:sp>
        <p:nvSpPr>
          <p:cNvPr id="5" name="Rectangle 4">
            <a:hlinkClick r:id="rId2"/>
          </p:cNvPr>
          <p:cNvSpPr/>
          <p:nvPr/>
        </p:nvSpPr>
        <p:spPr>
          <a:xfrm>
            <a:off x="1383788" y="2314395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Human Genome </a:t>
            </a:r>
            <a:r>
              <a:rPr lang="en-GB" dirty="0" err="1" smtClean="0"/>
              <a:t>TEDtalk</a:t>
            </a:r>
            <a:r>
              <a:rPr lang="en-GB" dirty="0" smtClean="0"/>
              <a:t> (16mins)</a:t>
            </a:r>
            <a:endParaRPr lang="en-GB" dirty="0"/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1383788" y="3151563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Lessons from the Human Genome (8mins)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59852" y="2683727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Visual representation of genome, what can we tell from the genome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41418" y="35479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Reflections of the genome project by scientists who were involved</a:t>
            </a:r>
            <a:endParaRPr lang="en-GB" dirty="0"/>
          </a:p>
        </p:txBody>
      </p:sp>
      <p:sp>
        <p:nvSpPr>
          <p:cNvPr id="10" name="Rectangle 9">
            <a:hlinkClick r:id="rId4"/>
          </p:cNvPr>
          <p:cNvSpPr/>
          <p:nvPr/>
        </p:nvSpPr>
        <p:spPr>
          <a:xfrm>
            <a:off x="1383788" y="149068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The race to sequence the genome (5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959852" y="1895811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Brief description of techniques and the public vs private race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2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Pharmacogenetics and </a:t>
            </a:r>
            <a:br>
              <a:rPr lang="en-US" dirty="0" smtClean="0"/>
            </a:br>
            <a:r>
              <a:rPr lang="en-US" dirty="0" smtClean="0"/>
              <a:t>Personalised medicine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Pharmacogenetics is the use of genome information in the choice of drugs.</a:t>
            </a:r>
          </a:p>
          <a:p>
            <a:r>
              <a:rPr lang="en-US" dirty="0" smtClean="0"/>
              <a:t>This can enable doctors to ‘tailor’ medicines to a person’s genome since some diseases have a genetic risk component and so </a:t>
            </a:r>
            <a:r>
              <a:rPr lang="en-US" b="1" dirty="0" smtClean="0"/>
              <a:t>certain medicines will be more effective with people of a particular genotype.</a:t>
            </a:r>
          </a:p>
          <a:p>
            <a:r>
              <a:rPr lang="en-US" dirty="0" smtClean="0"/>
              <a:t>Some medicines might be effective for some genotypes but harmful to others.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8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Effects of medicines on different genotypes</a:t>
            </a:r>
            <a:endParaRPr lang="en-GB" dirty="0"/>
          </a:p>
        </p:txBody>
      </p:sp>
      <p:pic>
        <p:nvPicPr>
          <p:cNvPr id="19458" name="Picture 2" descr="N:\FullSizeRen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628800"/>
            <a:ext cx="8128000" cy="4982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212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Key Area 1.5 – Human Genomics</vt:lpstr>
      <vt:lpstr>The Human genome</vt:lpstr>
      <vt:lpstr>Videos </vt:lpstr>
      <vt:lpstr>Pharmacogenetics and  Personalised medicine</vt:lpstr>
      <vt:lpstr>Effects of medicines on different genotypes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1.5 – Human genomics</dc:title>
  <dc:creator>jtait</dc:creator>
  <cp:lastModifiedBy>026HHart</cp:lastModifiedBy>
  <cp:revision>63</cp:revision>
  <dcterms:created xsi:type="dcterms:W3CDTF">2016-10-26T11:19:27Z</dcterms:created>
  <dcterms:modified xsi:type="dcterms:W3CDTF">2018-11-02T11:00:53Z</dcterms:modified>
</cp:coreProperties>
</file>