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3" r:id="rId5"/>
    <p:sldId id="258" r:id="rId6"/>
    <p:sldId id="260" r:id="rId7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F7517-58AF-487C-91B9-EA32BD836C87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0ACAD-5FF0-440F-B55A-A7F78D1F5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35F1-F819-471C-88A9-6E70A3556F0F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15AF-2B79-4CE2-84C8-0E92686EC3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DD8A-B95B-4D7E-9720-BFF04916F00E}" type="datetime1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7D4-211A-49F0-B62D-116ED6FE16EE}" type="datetime1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53DA-53FC-471E-ACB4-67177D6A478F}" type="datetime1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9AC-0CDD-4540-838E-5B74DE51773A}" type="datetime1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C5F8-3793-485D-8A0D-C41613B9C9DB}" type="datetime1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3035-1FB0-40DD-8366-B4BE786B75D3}" type="datetime1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7C4-DA1B-4017-973C-C89BD7A10AC2}" type="datetime1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1D2-67CF-49DC-BF8F-EB9A25D963D2}" type="datetime1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8176-C61C-4C32-8594-97462FC08CED}" type="datetime1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FB4-911D-4A60-A506-722B39EA524A}" type="datetime1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450C-803B-4D57-93ED-B81C3BF7605B}" type="datetime1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E37-B180-4D83-8A09-B6E49F42B9C7}" type="datetime1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Investigative Biology</a:t>
            </a:r>
            <a:br>
              <a:rPr lang="en-GB" dirty="0" smtClean="0"/>
            </a:br>
            <a:r>
              <a:rPr lang="en-GB" dirty="0" smtClean="0"/>
              <a:t>Ensuring Reliability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Turnbull High School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3</a:t>
            </a:r>
          </a:p>
          <a:p>
            <a:r>
              <a:rPr lang="en-GB" dirty="0" smtClean="0"/>
              <a:t>P100-101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4338" name="Picture 2" descr="https://encrypted-tbn3.gstatic.com/images?q=tbn:ANd9GcSgJqM8AmRXt1oldU1H-Q15cIFNGbC-qCU7pz5fZwPSRz7Bjs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2133601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SPGhdV-wXt9YMM9d2hKFNZT3QZqcKH_VtPABLHrkFZH9yM3GQTmA6dT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2399">
            <a:off x="7020272" y="4529694"/>
            <a:ext cx="1648197" cy="1962139"/>
          </a:xfrm>
          <a:prstGeom prst="rect">
            <a:avLst/>
          </a:prstGeom>
          <a:noFill/>
        </p:spPr>
      </p:pic>
      <p:sp>
        <p:nvSpPr>
          <p:cNvPr id="14342" name="AutoShape 6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6" name="Picture 10" descr="http://upload.wikimedia.org/wikipedia/en/2/2f/TurnbullHS_new_badge_logo_-_from_Comm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64618" cy="1960362"/>
          </a:xfrm>
          <a:prstGeom prst="rect">
            <a:avLst/>
          </a:prstGeom>
          <a:noFill/>
        </p:spPr>
      </p:pic>
      <p:pic>
        <p:nvPicPr>
          <p:cNvPr id="14348" name="Picture 12" descr="http://www1.sqa.org.uk/images/logo376x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1835696" cy="1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Precision is a measurement of the closeness of two or more measurements taken from the same sample.</a:t>
            </a:r>
          </a:p>
          <a:p>
            <a:endParaRPr lang="en-GB" dirty="0"/>
          </a:p>
          <a:p>
            <a:r>
              <a:rPr lang="en-GB" dirty="0" smtClean="0"/>
              <a:t>For example, if you measured the volume of a solution 10 times and get 10ml exactly every time, then your measurements are </a:t>
            </a:r>
            <a:r>
              <a:rPr lang="en-GB" b="1" dirty="0" smtClean="0"/>
              <a:t>precise.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Accuracy is an assessment of how close your measurement is to the actual value.</a:t>
            </a:r>
          </a:p>
          <a:p>
            <a:endParaRPr lang="en-GB" dirty="0"/>
          </a:p>
          <a:p>
            <a:r>
              <a:rPr lang="en-GB" dirty="0" smtClean="0"/>
              <a:t>For example, if you measure the volume of a solution you know is 100ml and get 90ml, your measurements are not accurate.</a:t>
            </a:r>
          </a:p>
          <a:p>
            <a:endParaRPr lang="en-GB" dirty="0"/>
          </a:p>
          <a:p>
            <a:r>
              <a:rPr lang="en-GB" dirty="0" smtClean="0"/>
              <a:t>Accuracy is assessed by calibration against a known standard.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Precision and Accuracy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student took a buffer, which she knew was pH 7, and measured the pH 4 times. The results she got are below: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These results are precise but not accurate.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83208"/>
              </p:ext>
            </p:extLst>
          </p:nvPr>
        </p:nvGraphicFramePr>
        <p:xfrm>
          <a:off x="1524000" y="349234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659977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499516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757813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295197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1806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Attempt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13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 6.8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</a:t>
                      </a:r>
                      <a:r>
                        <a:rPr lang="en-GB" baseline="0" dirty="0" smtClean="0"/>
                        <a:t> 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 6.8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 6.7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794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9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/>
          </a:bodyPr>
          <a:lstStyle/>
          <a:p>
            <a:r>
              <a:rPr lang="en-GB" dirty="0" smtClean="0"/>
              <a:t>Two types:</a:t>
            </a:r>
          </a:p>
          <a:p>
            <a:endParaRPr lang="en-GB" dirty="0"/>
          </a:p>
          <a:p>
            <a:r>
              <a:rPr lang="en-GB" dirty="0" smtClean="0"/>
              <a:t>Replicates are multiple measurements within the same experiment. You take many measurements and calculate an average</a:t>
            </a:r>
          </a:p>
          <a:p>
            <a:endParaRPr lang="en-GB" dirty="0"/>
          </a:p>
          <a:p>
            <a:r>
              <a:rPr lang="en-GB" dirty="0" smtClean="0"/>
              <a:t>Independent replicates are when the whole experiment is repeated again to demonstrate results are reliable and consistent.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4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things to understand: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- What error bars show</a:t>
            </a:r>
          </a:p>
          <a:p>
            <a:pPr marL="0" indent="0">
              <a:buNone/>
            </a:pPr>
            <a:r>
              <a:rPr lang="en-GB" dirty="0" smtClean="0"/>
              <a:t>	- What a confidence interval is</a:t>
            </a:r>
          </a:p>
          <a:p>
            <a:endParaRPr lang="en-GB" dirty="0"/>
          </a:p>
          <a:p>
            <a:r>
              <a:rPr lang="en-GB" dirty="0" smtClean="0"/>
              <a:t>Both of these can be found on page 101 of the textbook.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7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229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Investigative Biology Ensuring Reliability </vt:lpstr>
      <vt:lpstr>Precision</vt:lpstr>
      <vt:lpstr>Accuracy</vt:lpstr>
      <vt:lpstr>Precision and Accuracy</vt:lpstr>
      <vt:lpstr>Replicates</vt:lpstr>
      <vt:lpstr>Analysing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Biology</dc:title>
  <dc:creator>Catherine Aitken</dc:creator>
  <cp:lastModifiedBy>aaitken</cp:lastModifiedBy>
  <cp:revision>31</cp:revision>
  <cp:lastPrinted>2018-11-20T09:03:56Z</cp:lastPrinted>
  <dcterms:created xsi:type="dcterms:W3CDTF">2015-06-04T17:11:56Z</dcterms:created>
  <dcterms:modified xsi:type="dcterms:W3CDTF">2018-11-20T09:40:32Z</dcterms:modified>
</cp:coreProperties>
</file>