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114" y="2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FD35F1-F819-471C-88A9-6E70A3556F0F}" type="datetimeFigureOut">
              <a:rPr lang="en-GB" smtClean="0"/>
              <a:t>19/11/2018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1615AF-2B79-4CE2-84C8-0E92686EC3B1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3DD8A-B95B-4D7E-9720-BFF04916F00E}" type="datetime1">
              <a:rPr lang="en-GB" smtClean="0"/>
              <a:t>19/11/2018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Miss A. Aitken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A0B6C-8EF0-4760-8351-792B984EC1E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817D4-211A-49F0-B62D-116ED6FE16EE}" type="datetime1">
              <a:rPr lang="en-GB" smtClean="0"/>
              <a:t>19/11/2018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Miss A. Aitken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A0B6C-8EF0-4760-8351-792B984EC1E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F53DA-53FC-471E-ACB4-67177D6A478F}" type="datetime1">
              <a:rPr lang="en-GB" smtClean="0"/>
              <a:t>19/11/2018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Miss A. Aitken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A0B6C-8EF0-4760-8351-792B984EC1E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E09AC-0CDD-4540-838E-5B74DE51773A}" type="datetime1">
              <a:rPr lang="en-GB" smtClean="0"/>
              <a:t>19/11/2018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Miss A. Aitken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A0B6C-8EF0-4760-8351-792B984EC1E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DC5F8-3793-485D-8A0D-C41613B9C9DB}" type="datetime1">
              <a:rPr lang="en-GB" smtClean="0"/>
              <a:t>19/11/2018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Miss A. Aitken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A0B6C-8EF0-4760-8351-792B984EC1E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D3035-1FB0-40DD-8366-B4BE786B75D3}" type="datetime1">
              <a:rPr lang="en-GB" smtClean="0"/>
              <a:t>19/11/2018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Miss A. Aitken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A0B6C-8EF0-4760-8351-792B984EC1E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5A7C4-DA1B-4017-973C-C89BD7A10AC2}" type="datetime1">
              <a:rPr lang="en-GB" smtClean="0"/>
              <a:t>19/11/2018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Miss A. Aitken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A0B6C-8EF0-4760-8351-792B984EC1E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CE1D2-67CF-49DC-BF8F-EB9A25D963D2}" type="datetime1">
              <a:rPr lang="en-GB" smtClean="0"/>
              <a:t>19/11/2018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Miss A. Aitken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A0B6C-8EF0-4760-8351-792B984EC1E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08176-C61C-4C32-8594-97462FC08CED}" type="datetime1">
              <a:rPr lang="en-GB" smtClean="0"/>
              <a:t>19/11/2018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Miss A. Aitken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A0B6C-8EF0-4760-8351-792B984EC1E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9EFB4-911D-4A60-A506-722B39EA524A}" type="datetime1">
              <a:rPr lang="en-GB" smtClean="0"/>
              <a:t>19/11/2018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Miss A. Aitken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A0B6C-8EF0-4760-8351-792B984EC1E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A450C-803B-4D57-93ED-B81C3BF7605B}" type="datetime1">
              <a:rPr lang="en-GB" smtClean="0"/>
              <a:t>19/11/2018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Miss A. Aitken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A0B6C-8EF0-4760-8351-792B984EC1E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2BBE37-B180-4D83-8A09-B6E49F42B9C7}" type="datetime1">
              <a:rPr lang="en-GB" smtClean="0"/>
              <a:t>19/11/2018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smtClean="0"/>
              <a:t>Miss A. Aitken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DA0B6C-8EF0-4760-8351-792B984EC1E4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Investigative Biology</a:t>
            </a:r>
            <a:br>
              <a:rPr lang="en-GB" dirty="0" smtClean="0"/>
            </a:br>
            <a:r>
              <a:rPr lang="en-GB" dirty="0" smtClean="0"/>
              <a:t>Variation and Sampling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 smtClean="0"/>
              <a:t>Turnbull High School</a:t>
            </a:r>
          </a:p>
          <a:p>
            <a:r>
              <a:rPr lang="en-GB" dirty="0" smtClean="0"/>
              <a:t>Advanced Higher Biology</a:t>
            </a:r>
          </a:p>
          <a:p>
            <a:r>
              <a:rPr lang="en-GB" dirty="0" smtClean="0"/>
              <a:t>Unit 3</a:t>
            </a:r>
          </a:p>
          <a:p>
            <a:r>
              <a:rPr lang="en-GB" dirty="0" smtClean="0"/>
              <a:t>P98-99 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Miss A. Aitken</a:t>
            </a:r>
            <a:endParaRPr lang="en-GB"/>
          </a:p>
        </p:txBody>
      </p:sp>
      <p:pic>
        <p:nvPicPr>
          <p:cNvPr id="14338" name="Picture 2" descr="https://encrypted-tbn3.gstatic.com/images?q=tbn:ANd9GcSgJqM8AmRXt1oldU1H-Q15cIFNGbC-qCU7pz5fZwPSRz7BjsS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4509120"/>
            <a:ext cx="2143125" cy="2133601"/>
          </a:xfrm>
          <a:prstGeom prst="rect">
            <a:avLst/>
          </a:prstGeom>
          <a:noFill/>
        </p:spPr>
      </p:pic>
      <p:pic>
        <p:nvPicPr>
          <p:cNvPr id="14340" name="Picture 4" descr="https://encrypted-tbn3.gstatic.com/images?q=tbn:ANd9GcSPGhdV-wXt9YMM9d2hKFNZT3QZqcKH_VtPABLHrkFZH9yM3GQTmA6dT1Q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232399">
            <a:off x="7020272" y="4529694"/>
            <a:ext cx="1648197" cy="1962139"/>
          </a:xfrm>
          <a:prstGeom prst="rect">
            <a:avLst/>
          </a:prstGeom>
          <a:noFill/>
        </p:spPr>
      </p:pic>
      <p:sp>
        <p:nvSpPr>
          <p:cNvPr id="14342" name="AutoShape 6" descr="Image result for turnbull high school badg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4344" name="AutoShape 8" descr="Image result for turnbull high school badg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4346" name="Picture 10" descr="http://upload.wikimedia.org/wikipedia/en/2/2f/TurnbullHS_new_badge_logo_-_from_Commons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236296" y="188640"/>
            <a:ext cx="1664618" cy="1960362"/>
          </a:xfrm>
          <a:prstGeom prst="rect">
            <a:avLst/>
          </a:prstGeom>
          <a:noFill/>
        </p:spPr>
      </p:pic>
      <p:pic>
        <p:nvPicPr>
          <p:cNvPr id="14348" name="Picture 12" descr="http://www1.sqa.org.uk/images/logo376x376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95536" y="188640"/>
            <a:ext cx="1835696" cy="18356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Variation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Variation – differences between individual members of a species</a:t>
            </a:r>
          </a:p>
          <a:p>
            <a:endParaRPr lang="en-GB" dirty="0"/>
          </a:p>
          <a:p>
            <a:r>
              <a:rPr lang="en-GB" dirty="0" smtClean="0"/>
              <a:t>Continuous</a:t>
            </a:r>
          </a:p>
          <a:p>
            <a:r>
              <a:rPr lang="en-GB" dirty="0" smtClean="0"/>
              <a:t>Discrete</a:t>
            </a:r>
            <a:endParaRPr lang="en-GB" dirty="0" smtClean="0"/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Miss A. Aitken</a:t>
            </a:r>
            <a:endParaRPr lang="en-GB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Representative Samples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Biologists conduct experiments on a representative sample of a population</a:t>
            </a:r>
          </a:p>
          <a:p>
            <a:endParaRPr lang="en-GB" dirty="0"/>
          </a:p>
          <a:p>
            <a:r>
              <a:rPr lang="en-GB" dirty="0" smtClean="0"/>
              <a:t>In order for a sample to be representative, it must take into account the extent of natural variation in the population and how the population as a whole is distributed. </a:t>
            </a:r>
          </a:p>
          <a:p>
            <a:endParaRPr lang="en-GB" dirty="0"/>
          </a:p>
          <a:p>
            <a:r>
              <a:rPr lang="en-GB" dirty="0" smtClean="0"/>
              <a:t>The greater the variation in a population, the larger the sample size required.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Miss A. Aitken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1303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Types of Sampling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087590"/>
          </a:xfrm>
        </p:spPr>
        <p:txBody>
          <a:bodyPr>
            <a:normAutofit/>
          </a:bodyPr>
          <a:lstStyle/>
          <a:p>
            <a:endParaRPr lang="en-GB" dirty="0" smtClean="0"/>
          </a:p>
          <a:p>
            <a:r>
              <a:rPr lang="en-GB" dirty="0" smtClean="0"/>
              <a:t>Three main types:</a:t>
            </a:r>
          </a:p>
          <a:p>
            <a:endParaRPr lang="en-GB" dirty="0"/>
          </a:p>
          <a:p>
            <a:r>
              <a:rPr lang="en-GB" dirty="0" smtClean="0"/>
              <a:t>Random sampling</a:t>
            </a:r>
          </a:p>
          <a:p>
            <a:r>
              <a:rPr lang="en-GB" dirty="0" smtClean="0"/>
              <a:t>Systematic sampling</a:t>
            </a:r>
          </a:p>
          <a:p>
            <a:r>
              <a:rPr lang="en-GB" dirty="0" smtClean="0"/>
              <a:t>Stratified sampling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Miss A. Aitken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003493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Random Sampling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Each member of the population has an equal chance of being selected.</a:t>
            </a:r>
          </a:p>
          <a:p>
            <a:r>
              <a:rPr lang="en-GB" dirty="0" smtClean="0"/>
              <a:t>Non-subjective, little or no bias in selecting samples</a:t>
            </a:r>
          </a:p>
          <a:p>
            <a:r>
              <a:rPr lang="en-GB" dirty="0" smtClean="0"/>
              <a:t>Very large areas</a:t>
            </a:r>
          </a:p>
          <a:p>
            <a:r>
              <a:rPr lang="en-GB" dirty="0" smtClean="0"/>
              <a:t>Populations with uniform distribution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Miss A. Aitken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26790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Systematic Sampling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Selects members of a population at regular intervals</a:t>
            </a:r>
          </a:p>
          <a:p>
            <a:r>
              <a:rPr lang="en-GB" dirty="0" smtClean="0"/>
              <a:t>For a study of plants, a quadrat could be taken at every metre along a transect</a:t>
            </a:r>
          </a:p>
          <a:p>
            <a:r>
              <a:rPr lang="en-GB" dirty="0"/>
              <a:t>W</a:t>
            </a:r>
            <a:r>
              <a:rPr lang="en-GB" dirty="0" smtClean="0"/>
              <a:t>hen sampling humans, every fifth person in a population could be sampled.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Miss A. Aitken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1951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Stratified Sampling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Divides a population into categories</a:t>
            </a:r>
          </a:p>
          <a:p>
            <a:r>
              <a:rPr lang="en-GB" dirty="0" smtClean="0"/>
              <a:t>Categories are then sampled proportionally</a:t>
            </a:r>
          </a:p>
          <a:p>
            <a:r>
              <a:rPr lang="en-GB" dirty="0" smtClean="0"/>
              <a:t>An example of stratified sampling would be measuring the abundance of plants in an area of grassland.</a:t>
            </a:r>
          </a:p>
          <a:p>
            <a:r>
              <a:rPr lang="en-GB" dirty="0" smtClean="0"/>
              <a:t>Certain plants may grow in patches that might be missed by random sampling, whereas stratified sampling would ensure these areas are sampled proportionally.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Miss A. Aitken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59947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283</TotalTime>
  <Words>250</Words>
  <Application>Microsoft Office PowerPoint</Application>
  <PresentationFormat>On-screen Show (4:3)</PresentationFormat>
  <Paragraphs>44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Investigative Biology Variation and Sampling</vt:lpstr>
      <vt:lpstr>Variation</vt:lpstr>
      <vt:lpstr>Representative Samples</vt:lpstr>
      <vt:lpstr>Types of Sampling</vt:lpstr>
      <vt:lpstr>Random Sampling</vt:lpstr>
      <vt:lpstr>Systematic Sampling</vt:lpstr>
      <vt:lpstr>Stratified Sampling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Investigative Biology</dc:title>
  <dc:creator>Catherine Aitken</dc:creator>
  <cp:lastModifiedBy>aaitken</cp:lastModifiedBy>
  <cp:revision>29</cp:revision>
  <dcterms:created xsi:type="dcterms:W3CDTF">2015-06-04T17:11:56Z</dcterms:created>
  <dcterms:modified xsi:type="dcterms:W3CDTF">2018-11-19T11:41:46Z</dcterms:modified>
</cp:coreProperties>
</file>