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8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35F1-F819-471C-88A9-6E70A3556F0F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15AF-2B79-4CE2-84C8-0E92686EC3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DD8A-B95B-4D7E-9720-BFF04916F00E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7D4-211A-49F0-B62D-116ED6FE16EE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53DA-53FC-471E-ACB4-67177D6A478F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9AC-0CDD-4540-838E-5B74DE51773A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C5F8-3793-485D-8A0D-C41613B9C9DB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3035-1FB0-40DD-8366-B4BE786B75D3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7C4-DA1B-4017-973C-C89BD7A10AC2}" type="datetime1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1D2-67CF-49DC-BF8F-EB9A25D963D2}" type="datetime1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8176-C61C-4C32-8594-97462FC08CED}" type="datetime1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FB4-911D-4A60-A506-722B39EA524A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450C-803B-4D57-93ED-B81C3BF7605B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E37-B180-4D83-8A09-B6E49F42B9C7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Investigative Biology</a:t>
            </a:r>
            <a:br>
              <a:rPr lang="en-GB" dirty="0" smtClean="0"/>
            </a:br>
            <a:r>
              <a:rPr lang="en-GB" dirty="0" smtClean="0"/>
              <a:t>Scientific Literature and 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Turnbull High School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3</a:t>
            </a:r>
          </a:p>
          <a:p>
            <a:r>
              <a:rPr lang="en-GB" dirty="0" smtClean="0"/>
              <a:t>P92-93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4338" name="Picture 2" descr="https://encrypted-tbn3.gstatic.com/images?q=tbn:ANd9GcSgJqM8AmRXt1oldU1H-Q15cIFNGbC-qCU7pz5fZwPSRz7Bjs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2133601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SPGhdV-wXt9YMM9d2hKFNZT3QZqcKH_VtPABLHrkFZH9yM3GQTmA6dT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2399">
            <a:off x="7020272" y="4529694"/>
            <a:ext cx="1648197" cy="1962139"/>
          </a:xfrm>
          <a:prstGeom prst="rect">
            <a:avLst/>
          </a:prstGeom>
          <a:noFill/>
        </p:spPr>
      </p:pic>
      <p:sp>
        <p:nvSpPr>
          <p:cNvPr id="14342" name="AutoShape 6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6" name="Picture 10" descr="http://upload.wikimedia.org/wikipedia/en/2/2f/TurnbullHS_new_badge_logo_-_from_Comm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64618" cy="1960362"/>
          </a:xfrm>
          <a:prstGeom prst="rect">
            <a:avLst/>
          </a:prstGeom>
          <a:noFill/>
        </p:spPr>
      </p:pic>
      <p:pic>
        <p:nvPicPr>
          <p:cNvPr id="14348" name="Picture 12" descr="http://www1.sqa.org.uk/images/logo376x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1835696" cy="1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Scientific Article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Papers – used to communicate new research or findings</a:t>
            </a:r>
          </a:p>
          <a:p>
            <a:endParaRPr lang="en-GB" dirty="0"/>
          </a:p>
          <a:p>
            <a:r>
              <a:rPr lang="en-GB" dirty="0" smtClean="0"/>
              <a:t>Review Articles – used to summarise and provide current knowledge in a particular field. Usually written by experts and provide “up to the minute” information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This is where papers are read and analysed by specialists who are experts in the field of study.</a:t>
            </a:r>
          </a:p>
          <a:p>
            <a:endParaRPr lang="en-GB" dirty="0"/>
          </a:p>
          <a:p>
            <a:r>
              <a:rPr lang="en-GB" dirty="0" smtClean="0"/>
              <a:t>Papers are often not published until peer review has taken place.</a:t>
            </a:r>
          </a:p>
          <a:p>
            <a:endParaRPr lang="en-GB" dirty="0"/>
          </a:p>
          <a:p>
            <a:r>
              <a:rPr lang="en-GB" dirty="0" smtClean="0"/>
              <a:t>Peer reviewers may ask for:</a:t>
            </a:r>
          </a:p>
          <a:p>
            <a:pPr lvl="1"/>
            <a:r>
              <a:rPr lang="en-GB" dirty="0" smtClean="0"/>
              <a:t>Alterations to the design of an experiment</a:t>
            </a:r>
          </a:p>
          <a:p>
            <a:pPr lvl="1"/>
            <a:r>
              <a:rPr lang="en-GB" dirty="0" smtClean="0"/>
              <a:t>More experiments or replicates</a:t>
            </a:r>
          </a:p>
          <a:p>
            <a:pPr lvl="1"/>
            <a:r>
              <a:rPr lang="en-GB" dirty="0" smtClean="0"/>
              <a:t>Different data analysis</a:t>
            </a:r>
          </a:p>
          <a:p>
            <a:pPr lvl="1"/>
            <a:r>
              <a:rPr lang="en-GB" dirty="0" smtClean="0"/>
              <a:t>Addition of key background information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Papers are usually only published in scientific journals AFTER peer review.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4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 in the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people do not read scientific papers.</a:t>
            </a:r>
          </a:p>
          <a:p>
            <a:endParaRPr lang="en-GB" dirty="0"/>
          </a:p>
          <a:p>
            <a:r>
              <a:rPr lang="en-GB" dirty="0" smtClean="0"/>
              <a:t>In order to get information on current scientific issues or breakthroughs, they turn to the media, or social media.</a:t>
            </a:r>
          </a:p>
          <a:p>
            <a:endParaRPr lang="en-GB" dirty="0"/>
          </a:p>
          <a:p>
            <a:r>
              <a:rPr lang="en-GB" dirty="0" smtClean="0"/>
              <a:t>Can lead to misinterpretation/overhype of new scientific discoveries.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74711" y="10640638"/>
            <a:ext cx="2895600" cy="365125"/>
          </a:xfrm>
        </p:spPr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6346">
            <a:off x="241119" y="136627"/>
            <a:ext cx="24003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5" y="3039035"/>
            <a:ext cx="24193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756" y="2648414"/>
            <a:ext cx="3313002" cy="413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badscience.net/wp-content/uploads/image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047">
            <a:off x="3718313" y="-573289"/>
            <a:ext cx="3185482" cy="398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530877">
            <a:off x="1310587" y="4267244"/>
            <a:ext cx="4406263" cy="16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186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Investigative Biology Scientific Literature and Communication</vt:lpstr>
      <vt:lpstr>Types of Scientific Article</vt:lpstr>
      <vt:lpstr>Peer Review</vt:lpstr>
      <vt:lpstr>Science in the Media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Biology</dc:title>
  <dc:creator>Catherine Aitken</dc:creator>
  <cp:lastModifiedBy>aaitken</cp:lastModifiedBy>
  <cp:revision>22</cp:revision>
  <dcterms:created xsi:type="dcterms:W3CDTF">2015-06-04T17:11:56Z</dcterms:created>
  <dcterms:modified xsi:type="dcterms:W3CDTF">2018-11-19T09:39:09Z</dcterms:modified>
</cp:coreProperties>
</file>