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55D8-BC02-44A5-9903-3B90F6D6E6E3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0739-0D35-454E-93AE-F508FF2CDED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Communication within Multicellular Organisms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Definitions for this Key Area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defRPr/>
            </a:pPr>
            <a:r>
              <a:rPr lang="en-GB" dirty="0"/>
              <a:t>What is an extracellular signalling molecule?</a:t>
            </a:r>
          </a:p>
          <a:p>
            <a:pPr lvl="0" algn="ctr">
              <a:defRPr/>
            </a:pPr>
            <a:r>
              <a:rPr lang="en-GB" dirty="0"/>
              <a:t>What is a target cell?</a:t>
            </a:r>
          </a:p>
          <a:p>
            <a:pPr lvl="0" algn="ctr">
              <a:defRPr/>
            </a:pPr>
            <a:r>
              <a:rPr lang="en-GB" dirty="0"/>
              <a:t>What is a receptor molecule?</a:t>
            </a:r>
          </a:p>
          <a:p>
            <a:pPr lvl="0" algn="ctr">
              <a:defRPr/>
            </a:pPr>
            <a:r>
              <a:rPr lang="en-GB" dirty="0"/>
              <a:t>What happens when a signal molecule binds to a receptor molecule?</a:t>
            </a:r>
          </a:p>
          <a:p>
            <a:pPr lvl="0" algn="ctr">
              <a:defRPr/>
            </a:pPr>
            <a:r>
              <a:rPr lang="en-GB" dirty="0"/>
              <a:t>What is a hormone? </a:t>
            </a:r>
          </a:p>
          <a:p>
            <a:pPr lvl="0" algn="ctr">
              <a:defRPr/>
            </a:pPr>
            <a:r>
              <a:rPr lang="en-GB" dirty="0"/>
              <a:t>Name two types of hormone and give examples</a:t>
            </a:r>
          </a:p>
          <a:p>
            <a:pPr lvl="0" algn="ctr">
              <a:defRPr/>
            </a:pPr>
            <a:r>
              <a:rPr lang="en-GB" dirty="0"/>
              <a:t>What is a neurotransmitter?</a:t>
            </a:r>
          </a:p>
          <a:p>
            <a:pPr lvl="0" algn="ctr">
              <a:defRPr/>
            </a:pPr>
            <a:r>
              <a:rPr lang="en-GB" dirty="0"/>
              <a:t>Where are receptor proteins located? Why?</a:t>
            </a:r>
          </a:p>
          <a:p>
            <a:pPr lvl="0" algn="ctr">
              <a:defRPr/>
            </a:pPr>
            <a:r>
              <a:rPr lang="en-GB" dirty="0"/>
              <a:t>How do hydrophobic signals control transcription?</a:t>
            </a:r>
          </a:p>
          <a:p>
            <a:pPr lvl="0" algn="ctr">
              <a:defRPr/>
            </a:pPr>
            <a:r>
              <a:rPr lang="en-GB" dirty="0"/>
              <a:t>Explain the specific action of the hormone thyroxine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Cells must be able to communicate with each other. They do this through </a:t>
            </a:r>
            <a:r>
              <a:rPr lang="en-GB" b="1" dirty="0" smtClean="0"/>
              <a:t>extracellular</a:t>
            </a:r>
            <a:r>
              <a:rPr lang="en-GB" dirty="0" smtClean="0"/>
              <a:t> </a:t>
            </a:r>
            <a:r>
              <a:rPr lang="en-GB" b="1" dirty="0" smtClean="0"/>
              <a:t>signalling</a:t>
            </a:r>
            <a:r>
              <a:rPr lang="en-GB" dirty="0" smtClean="0"/>
              <a:t> </a:t>
            </a:r>
            <a:r>
              <a:rPr lang="en-GB" b="1" dirty="0" smtClean="0"/>
              <a:t>molecules</a:t>
            </a:r>
            <a:r>
              <a:rPr lang="en-GB" dirty="0" smtClean="0"/>
              <a:t> which are released from one cell and attach to a </a:t>
            </a:r>
            <a:r>
              <a:rPr lang="en-GB" b="1" dirty="0" smtClean="0"/>
              <a:t>receptor</a:t>
            </a:r>
            <a:r>
              <a:rPr lang="en-GB" dirty="0" smtClean="0"/>
              <a:t> on a </a:t>
            </a:r>
            <a:r>
              <a:rPr lang="en-GB" b="1" dirty="0" smtClean="0"/>
              <a:t>target</a:t>
            </a:r>
            <a:r>
              <a:rPr lang="en-GB" dirty="0" smtClean="0"/>
              <a:t> cell.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The signal should change the </a:t>
            </a:r>
            <a:r>
              <a:rPr lang="en-GB" b="1" dirty="0" smtClean="0"/>
              <a:t>behaviour</a:t>
            </a:r>
            <a:r>
              <a:rPr lang="en-GB" dirty="0" smtClean="0"/>
              <a:t> of the</a:t>
            </a:r>
          </a:p>
          <a:p>
            <a:pPr>
              <a:buNone/>
            </a:pPr>
            <a:r>
              <a:rPr lang="en-GB" dirty="0" smtClean="0"/>
              <a:t>	target cell in some way.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Hormones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Extracellular signalling molecules</a:t>
            </a:r>
          </a:p>
          <a:p>
            <a:r>
              <a:rPr lang="en-GB" dirty="0" smtClean="0"/>
              <a:t>Moves through bloodstream to target organ</a:t>
            </a:r>
          </a:p>
          <a:p>
            <a:r>
              <a:rPr lang="en-GB" dirty="0" smtClean="0"/>
              <a:t>Can be either:</a:t>
            </a:r>
          </a:p>
          <a:p>
            <a:pPr lvl="1"/>
            <a:r>
              <a:rPr lang="en-GB" dirty="0" smtClean="0"/>
              <a:t>Hydrophobic – such as thyroxine or steroids</a:t>
            </a:r>
          </a:p>
          <a:p>
            <a:pPr lvl="1"/>
            <a:r>
              <a:rPr lang="en-GB" dirty="0" err="1" smtClean="0"/>
              <a:t>Hydrophillic</a:t>
            </a:r>
            <a:r>
              <a:rPr lang="en-GB" dirty="0" smtClean="0"/>
              <a:t> – such as ADH or insulin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Neurotransmitters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Extracellular signalling molecules</a:t>
            </a:r>
          </a:p>
          <a:p>
            <a:r>
              <a:rPr lang="en-GB" dirty="0" smtClean="0"/>
              <a:t>Moves through the </a:t>
            </a:r>
            <a:r>
              <a:rPr lang="en-GB" b="1" dirty="0" smtClean="0"/>
              <a:t>synapse</a:t>
            </a:r>
            <a:r>
              <a:rPr lang="en-GB" dirty="0" smtClean="0"/>
              <a:t> from one neuron to another.</a:t>
            </a:r>
          </a:p>
          <a:p>
            <a:r>
              <a:rPr lang="en-GB" dirty="0" smtClean="0"/>
              <a:t>Faster and more specific than hormones</a:t>
            </a:r>
          </a:p>
          <a:p>
            <a:r>
              <a:rPr lang="en-GB" dirty="0" smtClean="0"/>
              <a:t>Includes nor-adrenaline and acetylcholine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 of Receptor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Hydrophobic</a:t>
            </a:r>
            <a:r>
              <a:rPr lang="en-GB" dirty="0" smtClean="0"/>
              <a:t> signalling molecules </a:t>
            </a:r>
            <a:r>
              <a:rPr lang="en-GB" b="1" dirty="0" smtClean="0"/>
              <a:t>can</a:t>
            </a:r>
            <a:r>
              <a:rPr lang="en-GB" dirty="0" smtClean="0"/>
              <a:t> </a:t>
            </a:r>
            <a:r>
              <a:rPr lang="en-GB" b="1" dirty="0" smtClean="0"/>
              <a:t>pass</a:t>
            </a:r>
            <a:r>
              <a:rPr lang="en-GB" dirty="0" smtClean="0"/>
              <a:t> through the cell membrane by diffusion as this is also hydrophobic. The receptors for this type of molecule are </a:t>
            </a:r>
            <a:r>
              <a:rPr lang="en-GB" b="1" dirty="0" smtClean="0"/>
              <a:t>inside</a:t>
            </a:r>
            <a:r>
              <a:rPr lang="en-GB" dirty="0" smtClean="0"/>
              <a:t> the cell in the </a:t>
            </a:r>
            <a:r>
              <a:rPr lang="en-GB" b="1" dirty="0" smtClean="0"/>
              <a:t>cytoplasm</a:t>
            </a:r>
            <a:r>
              <a:rPr lang="en-GB" dirty="0" smtClean="0"/>
              <a:t> or </a:t>
            </a:r>
            <a:r>
              <a:rPr lang="en-GB" b="1" dirty="0" smtClean="0"/>
              <a:t>nucleus</a:t>
            </a:r>
          </a:p>
          <a:p>
            <a:r>
              <a:rPr lang="en-GB" b="1" dirty="0" smtClean="0"/>
              <a:t>Hydrophilic</a:t>
            </a:r>
            <a:r>
              <a:rPr lang="en-GB" dirty="0" smtClean="0"/>
              <a:t> signalling molecules </a:t>
            </a:r>
            <a:r>
              <a:rPr lang="en-GB" b="1" dirty="0" smtClean="0"/>
              <a:t>can’t</a:t>
            </a:r>
            <a:r>
              <a:rPr lang="en-GB" dirty="0" smtClean="0"/>
              <a:t> get through the cell membrane so require a receptor on the cell membrane </a:t>
            </a:r>
            <a:r>
              <a:rPr lang="en-GB" b="1" dirty="0" smtClean="0"/>
              <a:t>surface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Hydrophobic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Steroid hormones cause transcription to take place. When a steroid reaches the receptor inside the cell, it causes a conformational change which turns ON transcription.</a:t>
            </a:r>
          </a:p>
          <a:p>
            <a:r>
              <a:rPr lang="en-GB" dirty="0" smtClean="0"/>
              <a:t>Thyroxine is a hormone released by the thyroid and is a special case. It can cause several different responses depending on which tissue it enters.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Thyroxine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When thyroxine reaches it’s target cell, it stimulates the transcription of certain genes such as the one responsible for making the sodium potassium pump.</a:t>
            </a:r>
          </a:p>
          <a:p>
            <a:endParaRPr lang="en-GB" dirty="0"/>
          </a:p>
          <a:p>
            <a:r>
              <a:rPr lang="en-GB" dirty="0" smtClean="0"/>
              <a:t>When thyroxine is absent, a receptor protein binds to the DNA and stops the transcription of the gene.</a:t>
            </a:r>
          </a:p>
          <a:p>
            <a:endParaRPr lang="en-GB" dirty="0"/>
          </a:p>
          <a:p>
            <a:r>
              <a:rPr lang="en-GB" dirty="0" smtClean="0"/>
              <a:t>The more thyroxine hormone, the higher the rate of sodium/potassium pump action, the higher the metabolic rate.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Diagrams on page 35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Communication within Multicellular Organisms</vt:lpstr>
      <vt:lpstr>Definitions for this Key Area</vt:lpstr>
      <vt:lpstr>Coordination</vt:lpstr>
      <vt:lpstr>Hormones</vt:lpstr>
      <vt:lpstr>Neurotransmitters</vt:lpstr>
      <vt:lpstr>Location of Receptor Proteins</vt:lpstr>
      <vt:lpstr>Hydrophobic Signals</vt:lpstr>
      <vt:lpstr>Thyroxine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within Multicellular Organisms</dc:title>
  <dc:creator>aaitken</dc:creator>
  <cp:lastModifiedBy>aaitken</cp:lastModifiedBy>
  <cp:revision>2</cp:revision>
  <dcterms:created xsi:type="dcterms:W3CDTF">2017-10-04T11:18:53Z</dcterms:created>
  <dcterms:modified xsi:type="dcterms:W3CDTF">2017-10-04T11:38:37Z</dcterms:modified>
</cp:coreProperties>
</file>