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7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4D70D-C776-48C2-BCD7-55CD3C28C7D4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CFC69-A722-4655-AB0C-145E203AC33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CFC69-A722-4655-AB0C-145E203AC33B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30/08/2018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30/08/2018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30/08/2018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30/08/2018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30/08/2018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30/08/2018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30/08/2018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30/08/2018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30/08/2018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30/08/2018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9D3D-A1C4-4B92-AC55-C527C0D806F7}" type="datetimeFigureOut">
              <a:rPr lang="en-GB" smtClean="0"/>
              <a:pPr/>
              <a:t>30/08/2018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79D3D-A1C4-4B92-AC55-C527C0D806F7}" type="datetimeFigureOut">
              <a:rPr lang="en-GB" smtClean="0"/>
              <a:pPr/>
              <a:t>30/08/2018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9AD97-D0B5-4D5B-91CF-82B5B76D594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964488" cy="1470025"/>
          </a:xfrm>
        </p:spPr>
        <p:txBody>
          <a:bodyPr/>
          <a:lstStyle/>
          <a:p>
            <a:r>
              <a:rPr lang="en-GB" dirty="0" smtClean="0"/>
              <a:t>Ion Gradients and Nerve Transmission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Cells and Proteins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Sodium Potassium Pump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is this so important? It’s found in most animal cells.</a:t>
            </a:r>
          </a:p>
          <a:p>
            <a:endParaRPr lang="en-GB" dirty="0" smtClean="0"/>
          </a:p>
          <a:p>
            <a:r>
              <a:rPr lang="en-GB" dirty="0" smtClean="0"/>
              <a:t>Reasons:</a:t>
            </a:r>
          </a:p>
          <a:p>
            <a:pPr lvl="1"/>
            <a:r>
              <a:rPr lang="en-GB" dirty="0" smtClean="0"/>
              <a:t>Maintains osmotic balance in cells</a:t>
            </a:r>
          </a:p>
          <a:p>
            <a:pPr lvl="1"/>
            <a:r>
              <a:rPr lang="en-GB" dirty="0" smtClean="0"/>
              <a:t>Allows sodium ion gradient in glucose symport </a:t>
            </a:r>
          </a:p>
          <a:p>
            <a:pPr lvl="1"/>
            <a:r>
              <a:rPr lang="en-GB" dirty="0" smtClean="0"/>
              <a:t>Generates a gradient in kidney tubules</a:t>
            </a:r>
          </a:p>
          <a:p>
            <a:pPr lvl="1"/>
            <a:r>
              <a:rPr lang="en-GB" dirty="0" smtClean="0"/>
              <a:t>Allows resting potential in neurons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Nerve Transmission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As well as the sodium potassium pump, potassium ions also move in another way in some cells.</a:t>
            </a:r>
          </a:p>
          <a:p>
            <a:endParaRPr lang="en-GB" dirty="0" smtClean="0"/>
          </a:p>
          <a:p>
            <a:r>
              <a:rPr lang="en-GB" dirty="0" smtClean="0"/>
              <a:t>In nerve cells (neurons), the cell membrane has a potassium channel which lets some of the potassium ions leak back out of the cell. This results in a net positive charge outside of the cell, and a net negative charge inside the cell.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Nerve Transmission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imbalance in the electrical charge across the neuron membrane is called the </a:t>
            </a:r>
            <a:r>
              <a:rPr lang="en-GB" b="1" dirty="0" smtClean="0"/>
              <a:t>resting</a:t>
            </a:r>
            <a:r>
              <a:rPr lang="en-GB" dirty="0" smtClean="0"/>
              <a:t> </a:t>
            </a:r>
            <a:r>
              <a:rPr lang="en-GB" b="1" dirty="0" smtClean="0"/>
              <a:t>potential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A nerve impulse in the body is only passed along when this resting potential is </a:t>
            </a:r>
            <a:r>
              <a:rPr lang="en-GB" b="1" dirty="0" smtClean="0"/>
              <a:t>depolarised</a:t>
            </a:r>
            <a:r>
              <a:rPr lang="en-GB" dirty="0" smtClean="0"/>
              <a:t> (changed from negative inside the cell back to neutral/positive)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nerves triggered?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Depolarisation of the resting potential is triggered by neurotransmitters at a synapse.</a:t>
            </a:r>
          </a:p>
          <a:p>
            <a:endParaRPr lang="en-GB" dirty="0" smtClean="0"/>
          </a:p>
          <a:p>
            <a:r>
              <a:rPr lang="en-GB" dirty="0" smtClean="0"/>
              <a:t>The neurotransmitter (e.g. Acetylcholine) diffuses across the synapse and binds to a transmembrane </a:t>
            </a:r>
            <a:r>
              <a:rPr lang="en-GB" dirty="0" smtClean="0"/>
              <a:t>receptor </a:t>
            </a:r>
            <a:r>
              <a:rPr lang="en-GB" dirty="0" smtClean="0"/>
              <a:t>protein on the surface of the next neuron.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nerves triggered?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receptor is a ligand gated Sodium ion channel so the binding of the neurotransmitter causes a change in conformation on the neuron cell membrane, making the channel open and allowing the sodium ions to flood through.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nerves triggered?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If lots of ions move through, then the voltage across the membrane reaches a level where it has been </a:t>
            </a:r>
            <a:r>
              <a:rPr lang="en-GB" b="1" dirty="0" smtClean="0"/>
              <a:t>depolarised</a:t>
            </a:r>
            <a:r>
              <a:rPr lang="en-GB" dirty="0" smtClean="0"/>
              <a:t> (moved from negative charge to neutral/positive)</a:t>
            </a:r>
          </a:p>
          <a:p>
            <a:endParaRPr lang="en-GB" dirty="0" smtClean="0"/>
          </a:p>
          <a:p>
            <a:r>
              <a:rPr lang="en-GB" dirty="0" smtClean="0"/>
              <a:t>The change in voltage means each neighbouring voltage gated sodium channel opens up, leading to a domino effect (wave of depolarisation) through the nervous system. This is why the nervous system is a fast, electrical system.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nerves reset?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has to be a process to reset the resting potential, or nerves would be constantly stimulated and signals would be constantly sent through the body. </a:t>
            </a:r>
          </a:p>
          <a:p>
            <a:endParaRPr lang="en-GB" dirty="0" smtClean="0"/>
          </a:p>
          <a:p>
            <a:r>
              <a:rPr lang="en-GB" dirty="0" smtClean="0"/>
              <a:t>This happens when the voltage inside of the cell reaches a critically high level.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nerves reset?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voltage gated sodium channels close and voltage gated potassium channels open.</a:t>
            </a:r>
          </a:p>
          <a:p>
            <a:endParaRPr lang="en-GB" dirty="0" smtClean="0"/>
          </a:p>
          <a:p>
            <a:r>
              <a:rPr lang="en-GB" dirty="0" smtClean="0"/>
              <a:t>This is called </a:t>
            </a:r>
            <a:r>
              <a:rPr lang="en-GB" b="1" dirty="0" smtClean="0"/>
              <a:t>re-polarisation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upload.wikimedia.org/wikipedia/commons/3/3e/1221_Action_Potenti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20688"/>
            <a:ext cx="8516806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Sodium Potassium Pump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sodium potassium pump is a vital transmembrane transporter protein.</a:t>
            </a:r>
          </a:p>
          <a:p>
            <a:endParaRPr lang="en-GB" dirty="0" smtClean="0"/>
          </a:p>
          <a:p>
            <a:r>
              <a:rPr lang="en-GB" dirty="0" smtClean="0"/>
              <a:t>It does active transport – moving sodium ions out of the cell whilst moving potassium ions into the cell. It uses ATP to do this as it is moving ions against their concentration gradient.</a:t>
            </a:r>
          </a:p>
          <a:p>
            <a:endParaRPr lang="en-GB" dirty="0" smtClean="0"/>
          </a:p>
          <a:p>
            <a:r>
              <a:rPr lang="en-GB" dirty="0" smtClean="0"/>
              <a:t>When thinking about the sodium potassium pump, it is vital to remember that Na</a:t>
            </a:r>
            <a:r>
              <a:rPr lang="en-GB" baseline="30000" dirty="0" smtClean="0"/>
              <a:t>+</a:t>
            </a:r>
            <a:r>
              <a:rPr lang="en-GB" dirty="0" smtClean="0"/>
              <a:t> ions and K</a:t>
            </a:r>
            <a:r>
              <a:rPr lang="en-GB" baseline="30000" dirty="0" smtClean="0"/>
              <a:t>+</a:t>
            </a:r>
            <a:r>
              <a:rPr lang="en-GB" dirty="0" smtClean="0"/>
              <a:t> ions are both POSITIVE.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Sodium Potassium Pump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sodium potassium pump moves 3 sodium ions out for every 2 potassium ions it moves into the cell.</a:t>
            </a:r>
          </a:p>
          <a:p>
            <a:endParaRPr lang="en-GB" dirty="0" smtClean="0"/>
          </a:p>
          <a:p>
            <a:r>
              <a:rPr lang="en-GB" dirty="0" smtClean="0"/>
              <a:t>The sodium potassium pump has two stable conformational states.</a:t>
            </a:r>
          </a:p>
          <a:p>
            <a:endParaRPr lang="en-GB" dirty="0" smtClean="0"/>
          </a:p>
          <a:p>
            <a:r>
              <a:rPr lang="en-GB" dirty="0" smtClean="0"/>
              <a:t>There are six steps in the movement of the sodium potassium pump.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Sodium Potassium Pump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Step 1: 	The transporter protein has it’s ion binding sites exposed to the cytoplasm (inside of cell).</a:t>
            </a:r>
          </a:p>
          <a:p>
            <a:endParaRPr lang="en-GB" dirty="0" smtClean="0"/>
          </a:p>
          <a:p>
            <a:r>
              <a:rPr lang="en-GB" dirty="0" smtClean="0"/>
              <a:t>This conformation has an affinity for sodium ions and this means 3 sodium ions will bind.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Sodium Potassium Pump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Step 2: 	When the ions attach to the pump, the pump is then able to hydrolyse ATP.</a:t>
            </a:r>
          </a:p>
          <a:p>
            <a:endParaRPr lang="en-GB" dirty="0" smtClean="0"/>
          </a:p>
          <a:p>
            <a:r>
              <a:rPr lang="en-GB" dirty="0" smtClean="0"/>
              <a:t>Breaking down ATP to ADP + Pi means that the phosphate can be used to phosphorylate the pump and this causes a conformational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Sodium Potassium Pump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Step 3: 	This new shape has it’s ion binding sites exposed to the outside of the cell. The affinity for sodium ions is now low, so the pump releases them.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Sodium Potassium Pump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Step 4: At the same time, the affinity for potassium ions is high so 2 potassium ions bind to the binding sites.</a:t>
            </a:r>
          </a:p>
          <a:p>
            <a:endParaRPr lang="en-GB" dirty="0" smtClean="0"/>
          </a:p>
          <a:p>
            <a:r>
              <a:rPr lang="en-GB" dirty="0" smtClean="0"/>
              <a:t>This triggers dephosphorylation, the removal of the phosphate group.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Sodium Potassium Pump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Step 5: Dephosphorylation causes the protein to change it’s shape to the first conformation, thus exposing the binding sites to the cytoplasm again.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Sodium Potassium Pump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Step 6: This conformation has a low affinity for potassium ions so the pump lets them go into the cytoplasm.</a:t>
            </a:r>
          </a:p>
          <a:p>
            <a:endParaRPr lang="en-GB" dirty="0" smtClean="0"/>
          </a:p>
          <a:p>
            <a:r>
              <a:rPr lang="en-GB" dirty="0" smtClean="0"/>
              <a:t>The pump then reverts back to stage 1 as it has a high affinity for sodium ions, and so on...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669</Words>
  <Application>Microsoft Office PowerPoint</Application>
  <PresentationFormat>On-screen Show (4:3)</PresentationFormat>
  <Paragraphs>71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Ion Gradients and Nerve Transmission</vt:lpstr>
      <vt:lpstr>The Sodium Potassium Pump</vt:lpstr>
      <vt:lpstr>The Sodium Potassium Pump</vt:lpstr>
      <vt:lpstr>The Sodium Potassium Pump</vt:lpstr>
      <vt:lpstr>The Sodium Potassium Pump</vt:lpstr>
      <vt:lpstr>The Sodium Potassium Pump</vt:lpstr>
      <vt:lpstr>The Sodium Potassium Pump</vt:lpstr>
      <vt:lpstr>The Sodium Potassium Pump</vt:lpstr>
      <vt:lpstr>The Sodium Potassium Pump</vt:lpstr>
      <vt:lpstr>The Sodium Potassium Pump</vt:lpstr>
      <vt:lpstr>Nerve Transmission</vt:lpstr>
      <vt:lpstr>Nerve Transmission</vt:lpstr>
      <vt:lpstr>How are nerves triggered?</vt:lpstr>
      <vt:lpstr>How are nerves triggered?</vt:lpstr>
      <vt:lpstr>How are nerves triggered?</vt:lpstr>
      <vt:lpstr>How are nerves reset?</vt:lpstr>
      <vt:lpstr>How are nerves reset?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of Transmembrane Proteins</dc:title>
  <dc:creator>aaitken</dc:creator>
  <cp:lastModifiedBy>aaitken</cp:lastModifiedBy>
  <cp:revision>33</cp:revision>
  <dcterms:created xsi:type="dcterms:W3CDTF">2017-03-20T11:36:06Z</dcterms:created>
  <dcterms:modified xsi:type="dcterms:W3CDTF">2018-08-30T10:56:12Z</dcterms:modified>
</cp:coreProperties>
</file>