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9D3D-A1C4-4B92-AC55-C527C0D806F7}" type="datetimeFigureOut">
              <a:rPr lang="en-GB" smtClean="0"/>
              <a:pPr/>
              <a:t>21/03/2017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470025"/>
          </a:xfrm>
        </p:spPr>
        <p:txBody>
          <a:bodyPr/>
          <a:lstStyle/>
          <a:p>
            <a:r>
              <a:rPr lang="en-GB" dirty="0" smtClean="0"/>
              <a:t>Roles of Transmembrane Proteins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Signal Transduction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Hydrophobic signal molecules work by moving across the cell membrane into the cell, where they then bind to a receptor protein inside the cell and activate processes. (More later)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Movement of Ions and Molecules Across Membranes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Ions/Polar molecules must go through a protein channel in orde</a:t>
            </a:r>
            <a:r>
              <a:rPr lang="en-GB" dirty="0" smtClean="0"/>
              <a:t>r to pass through the cell membrane</a:t>
            </a:r>
          </a:p>
          <a:p>
            <a:r>
              <a:rPr lang="en-GB" dirty="0" smtClean="0"/>
              <a:t>There are specific transmembrane proteins which act as sodium channels etc.</a:t>
            </a:r>
          </a:p>
          <a:p>
            <a:r>
              <a:rPr lang="en-GB" dirty="0" smtClean="0"/>
              <a:t>Some transmembrane proteins control the concentration gradient across a membrane by controlling numbers of ions on either side.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Channel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ions or molecules pass through channel proteins, no change in shape is required.</a:t>
            </a:r>
            <a:endParaRPr lang="en-GB" dirty="0" smtClean="0"/>
          </a:p>
          <a:p>
            <a:r>
              <a:rPr lang="en-GB" dirty="0" smtClean="0"/>
              <a:t>This is facilitated diffusion; as the protein has made it easy for the ion or molecule to move across the membrane passively.</a:t>
            </a:r>
          </a:p>
          <a:p>
            <a:r>
              <a:rPr lang="en-GB" dirty="0" smtClean="0"/>
              <a:t>Types of channel protein are specific to one ion or molecule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Channel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Aquaporin is a good example of a channel protein.</a:t>
            </a:r>
          </a:p>
          <a:p>
            <a:endParaRPr lang="en-GB" dirty="0" smtClean="0"/>
          </a:p>
          <a:p>
            <a:r>
              <a:rPr lang="en-GB" dirty="0" smtClean="0"/>
              <a:t>It forms a channel to let polar water molecules pass through the pore. Hydrophobic R groups are found around the surface of the protein, but a narrow channel in the middle has hydrophilic R groups to help water molecules pass through.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Channel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Some channel proteins can be open or closed to allow/disallow diffusion of an ion. These are called gated channels – there are 2 types.</a:t>
            </a:r>
          </a:p>
          <a:p>
            <a:endParaRPr lang="en-GB" dirty="0" smtClean="0"/>
          </a:p>
          <a:p>
            <a:r>
              <a:rPr lang="en-GB" dirty="0" smtClean="0"/>
              <a:t>Ligand-gated: A signal molecule binds to the channel protein and changes its shape/opens or closes gate.</a:t>
            </a:r>
          </a:p>
          <a:p>
            <a:r>
              <a:rPr lang="en-GB" dirty="0" smtClean="0"/>
              <a:t>Voltage-gated: A change in ion concentration across the cell membrane causes a change in the channel protein and it opens or closes.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Transporter</a:t>
            </a:r>
            <a:r>
              <a:rPr lang="en-GB" dirty="0" smtClean="0"/>
              <a:t>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Also involved in facilitated diffusion</a:t>
            </a:r>
          </a:p>
          <a:p>
            <a:r>
              <a:rPr lang="en-GB" dirty="0" smtClean="0"/>
              <a:t>Also specific to one type of ion/molecule</a:t>
            </a:r>
          </a:p>
          <a:p>
            <a:r>
              <a:rPr lang="en-GB" dirty="0" smtClean="0"/>
              <a:t>Main difference: Transporter proteins bind to ions or molecules and this causes a conformational change in the protein. </a:t>
            </a:r>
          </a:p>
          <a:p>
            <a:r>
              <a:rPr lang="en-GB" dirty="0" smtClean="0"/>
              <a:t>Protein actually passes ions or molecules across the membrane rather than providing a route through.</a:t>
            </a:r>
          </a:p>
          <a:p>
            <a:r>
              <a:rPr lang="en-GB" dirty="0" smtClean="0"/>
              <a:t>Example: GLUT4 glucose transporter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Coupled Transport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movement of one molecule ‘downhill’ along it’s concentration gradient powers the movement of another ‘uphill’ against it’s concentration gradient.</a:t>
            </a:r>
          </a:p>
          <a:p>
            <a:endParaRPr lang="en-GB" dirty="0" smtClean="0"/>
          </a:p>
          <a:p>
            <a:r>
              <a:rPr lang="en-GB" dirty="0" smtClean="0"/>
              <a:t>Example: glucose symport process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Specialisation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Different tissues in a multicellular organism have different types of channel and transporter proteins in their membrane to move different materials across their cell membranes.</a:t>
            </a:r>
          </a:p>
          <a:p>
            <a:endParaRPr lang="en-GB" dirty="0" smtClean="0"/>
          </a:p>
          <a:p>
            <a:r>
              <a:rPr lang="en-GB" dirty="0" smtClean="0"/>
              <a:t>e.g</a:t>
            </a:r>
            <a:r>
              <a:rPr lang="en-GB" dirty="0" smtClean="0"/>
              <a:t>: glucose symporters are only found in the cells lining the small intestine and kidney nephron.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Signal Transduction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Some transmembrane proteins do not carry ions or molecules across the membrane.</a:t>
            </a:r>
          </a:p>
          <a:p>
            <a:r>
              <a:rPr lang="en-GB" dirty="0" smtClean="0"/>
              <a:t>Instead, they act as a receptor where a hydrophilic signal molecule can bind outside of the cell.</a:t>
            </a:r>
          </a:p>
          <a:p>
            <a:r>
              <a:rPr lang="en-GB" dirty="0" smtClean="0"/>
              <a:t>The binding of a molecule to a membrane receptor causes a conformational change in the protein, and since part of it is sitting in the cytoplasm, this often triggers a signal-transduction pathway and causes a response.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487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Roles of Transmembrane Proteins</vt:lpstr>
      <vt:lpstr>Movement of Ions and Molecules Across Membranes</vt:lpstr>
      <vt:lpstr>Channel Proteins</vt:lpstr>
      <vt:lpstr>Channel Proteins</vt:lpstr>
      <vt:lpstr>Channel Proteins</vt:lpstr>
      <vt:lpstr>Transporter Proteins</vt:lpstr>
      <vt:lpstr>Coupled Transport</vt:lpstr>
      <vt:lpstr>Specialisation</vt:lpstr>
      <vt:lpstr>Signal Transduction</vt:lpstr>
      <vt:lpstr>Signal Transduction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of Transmembrane Proteins</dc:title>
  <dc:creator>aaitken</dc:creator>
  <cp:lastModifiedBy>aaitken</cp:lastModifiedBy>
  <cp:revision>7</cp:revision>
  <dcterms:created xsi:type="dcterms:W3CDTF">2017-03-20T11:36:06Z</dcterms:created>
  <dcterms:modified xsi:type="dcterms:W3CDTF">2017-03-21T09:44:50Z</dcterms:modified>
</cp:coreProperties>
</file>