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8272F-7CA1-446A-9119-5586FFA52776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8F1F-B531-45F6-9A91-DA43E2039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8F1F-B531-45F6-9A91-DA43E20390C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8F1F-B531-45F6-9A91-DA43E20390C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8F1F-B531-45F6-9A91-DA43E20390C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8F1F-B531-45F6-9A91-DA43E20390C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AA28A-08D4-48AE-8AE5-D5B203F2DA35}" type="datetimeFigureOut">
              <a:rPr lang="en-GB" smtClean="0"/>
              <a:pPr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DA0E2-3FA7-472F-AFA8-F78D16ECB8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GB" dirty="0" smtClean="0"/>
              <a:t>Protein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Cells and Proteins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Unit 1 Advanced Higher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Miss Aitken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aaitken\AppData\Local\Microsoft\Windows\Temporary Internet Files\Content.IE5\UWSL3RZF\commision_for_dna_projecten_bv_version_2_1__logo__by_bastiaandegoede-d65fwi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  <p:pic>
        <p:nvPicPr>
          <p:cNvPr id="1027" name="Picture 3" descr="C:\Users\aaitken\AppData\Local\Microsoft\Windows\Temporary Internet Files\Content.IE5\4GWN3L0V\dna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075040" y="0"/>
            <a:ext cx="3068960" cy="3068960"/>
          </a:xfrm>
          <a:prstGeom prst="rect">
            <a:avLst/>
          </a:prstGeom>
          <a:noFill/>
        </p:spPr>
      </p:pic>
      <p:pic>
        <p:nvPicPr>
          <p:cNvPr id="7" name="Picture 3" descr="C:\Users\aaitken\AppData\Local\Microsoft\Windows\Temporary Internet Files\Content.IE5\4GWN3L0V\dna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68960" cy="3068960"/>
          </a:xfrm>
          <a:prstGeom prst="rect">
            <a:avLst/>
          </a:prstGeom>
          <a:noFill/>
        </p:spPr>
      </p:pic>
      <p:pic>
        <p:nvPicPr>
          <p:cNvPr id="1028" name="Picture 4" descr="C:\Users\aaitken\AppData\Local\Microsoft\Windows\Temporary Internet Files\Content.IE5\4GWN3L0V\little_boy_reading_clip_ar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661248"/>
            <a:ext cx="1155835" cy="13407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380312" y="6150114"/>
            <a:ext cx="17636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P18-19</a:t>
            </a:r>
          </a:p>
          <a:p>
            <a:pPr algn="ctr"/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0312" y="5733256"/>
            <a:ext cx="17636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Textbook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Protein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After a polypeptide has gone through post-translational modification, it must be folded to make the final protein shape. </a:t>
            </a:r>
          </a:p>
          <a:p>
            <a:endParaRPr lang="en-GB" dirty="0" smtClean="0"/>
          </a:p>
          <a:p>
            <a:r>
              <a:rPr lang="en-GB" dirty="0" smtClean="0"/>
              <a:t>Polypeptides go through up to 4 levels of folding to become a protein.</a:t>
            </a:r>
          </a:p>
          <a:p>
            <a:pPr lvl="2">
              <a:buNone/>
            </a:pPr>
            <a:endParaRPr lang="en-GB" dirty="0" smtClean="0"/>
          </a:p>
          <a:p>
            <a:pPr lvl="4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Primary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The sequence in which amino acids are arranged. This determines the function of the protein.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endParaRPr lang="en-GB" dirty="0"/>
          </a:p>
        </p:txBody>
      </p:sp>
      <p:pic>
        <p:nvPicPr>
          <p:cNvPr id="11266" name="Picture 2" descr="Protein made from amino aci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2976"/>
            <a:ext cx="896448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Secondary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Once the primary structure is established, it can fold in </a:t>
            </a:r>
            <a:r>
              <a:rPr lang="en-GB" dirty="0" smtClean="0"/>
              <a:t>two main </a:t>
            </a:r>
            <a:r>
              <a:rPr lang="en-GB" dirty="0" smtClean="0"/>
              <a:t>different ways: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4"/>
            <a:endParaRPr lang="en-GB" dirty="0"/>
          </a:p>
        </p:txBody>
      </p:sp>
      <p:pic>
        <p:nvPicPr>
          <p:cNvPr id="10242" name="Picture 2" descr="http://images.slideplayer.com/23/6924187/slides/slide_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2708919"/>
            <a:ext cx="5532107" cy="4149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Tertiary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For many proteins, the final folded shape is the tertiary structure. This is 3 dimensional and is caused by interactions between R groups of amino acids.</a:t>
            </a:r>
          </a:p>
          <a:p>
            <a:r>
              <a:rPr lang="en-GB" dirty="0" smtClean="0"/>
              <a:t>There are 4 types of interactions which will affect the tertiary structure:</a:t>
            </a:r>
          </a:p>
          <a:p>
            <a:pPr lvl="1"/>
            <a:r>
              <a:rPr lang="en-GB" dirty="0" smtClean="0"/>
              <a:t>Hydrophobic interactions</a:t>
            </a:r>
          </a:p>
          <a:p>
            <a:pPr lvl="1"/>
            <a:r>
              <a:rPr lang="en-GB" dirty="0" smtClean="0"/>
              <a:t>Ionic bonds</a:t>
            </a:r>
          </a:p>
          <a:p>
            <a:pPr lvl="1"/>
            <a:r>
              <a:rPr lang="en-GB" dirty="0" smtClean="0"/>
              <a:t>Van </a:t>
            </a:r>
            <a:r>
              <a:rPr lang="en-GB" dirty="0" err="1" smtClean="0"/>
              <a:t>der</a:t>
            </a:r>
            <a:r>
              <a:rPr lang="en-GB" dirty="0" smtClean="0"/>
              <a:t> Waals interactions</a:t>
            </a:r>
          </a:p>
          <a:p>
            <a:pPr lvl="1"/>
            <a:r>
              <a:rPr lang="en-GB" dirty="0" smtClean="0"/>
              <a:t>Disulphide bridges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Tertiary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Tertiary structure is affected by changes in temperature and pH.</a:t>
            </a:r>
          </a:p>
          <a:p>
            <a:endParaRPr lang="en-GB" dirty="0" smtClean="0"/>
          </a:p>
          <a:p>
            <a:r>
              <a:rPr lang="en-GB" dirty="0" smtClean="0"/>
              <a:t>A higher temperature will cause the structure to become </a:t>
            </a:r>
            <a:r>
              <a:rPr lang="en-GB" dirty="0" err="1" smtClean="0"/>
              <a:t>destablised</a:t>
            </a:r>
            <a:r>
              <a:rPr lang="en-GB" dirty="0" smtClean="0"/>
              <a:t> </a:t>
            </a:r>
            <a:r>
              <a:rPr lang="en-GB" dirty="0" smtClean="0"/>
              <a:t>as the chain “shakes” which breaks weak bonds.</a:t>
            </a:r>
          </a:p>
          <a:p>
            <a:endParaRPr lang="en-GB" dirty="0"/>
          </a:p>
          <a:p>
            <a:r>
              <a:rPr lang="en-GB" dirty="0" smtClean="0"/>
              <a:t>A change in pH will affect the ionisation of the acidic and basic R groups and changes the charge they carry so they no longer bond correctly.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Quaternary 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This is where the polypeptide unit may join with other units.</a:t>
            </a:r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Collagen – made of 3 subunits</a:t>
            </a:r>
          </a:p>
          <a:p>
            <a:pPr lvl="1"/>
            <a:r>
              <a:rPr lang="en-GB" dirty="0" smtClean="0"/>
              <a:t>Haemoglobin – made of 4 subunits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Prosthetic Groups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 non-protein strongly bound to one or more poly peptide units within the protein.</a:t>
            </a:r>
          </a:p>
          <a:p>
            <a:endParaRPr lang="en-GB" dirty="0" smtClean="0"/>
          </a:p>
          <a:p>
            <a:r>
              <a:rPr lang="en-GB" dirty="0" smtClean="0"/>
              <a:t>Example:</a:t>
            </a:r>
          </a:p>
          <a:p>
            <a:pPr lvl="1"/>
            <a:r>
              <a:rPr lang="en-GB" dirty="0" smtClean="0"/>
              <a:t>Haemoglobin – made of 4 subunits of protein and one “haem” group – made of Iron.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272</Words>
  <Application>Microsoft Office PowerPoint</Application>
  <PresentationFormat>On-screen Show (4:3)</PresentationFormat>
  <Paragraphs>45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Protein Structure</vt:lpstr>
      <vt:lpstr>Protein Structure</vt:lpstr>
      <vt:lpstr>Primary Structure</vt:lpstr>
      <vt:lpstr>Secondary Structure</vt:lpstr>
      <vt:lpstr>Tertiary Structure</vt:lpstr>
      <vt:lpstr>Tertiary Structure</vt:lpstr>
      <vt:lpstr>Quaternary Structure</vt:lpstr>
      <vt:lpstr>Prosthetic Groups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Proteins and Membrane Structure</dc:title>
  <dc:creator>aaitken</dc:creator>
  <cp:lastModifiedBy>aaitken</cp:lastModifiedBy>
  <cp:revision>33</cp:revision>
  <dcterms:created xsi:type="dcterms:W3CDTF">2017-03-14T15:19:14Z</dcterms:created>
  <dcterms:modified xsi:type="dcterms:W3CDTF">2017-08-25T10:28:46Z</dcterms:modified>
</cp:coreProperties>
</file>