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3F07-D8FE-4793-BD65-F2D701E094A4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8EAE-5138-40CD-AE2A-109142C2A14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Cell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–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Cytokinesis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Division of the cytoplasm</a:t>
            </a:r>
          </a:p>
          <a:p>
            <a:r>
              <a:rPr lang="en-GB" dirty="0" smtClean="0"/>
              <a:t>2 daughter cells</a:t>
            </a:r>
          </a:p>
          <a:p>
            <a:r>
              <a:rPr lang="en-GB" dirty="0" smtClean="0"/>
              <a:t>Two different ways:</a:t>
            </a:r>
          </a:p>
          <a:p>
            <a:pPr lvl="1"/>
            <a:r>
              <a:rPr lang="en-GB" dirty="0" smtClean="0"/>
              <a:t>In animal cells, membrane is pinched by actin and myosin</a:t>
            </a:r>
          </a:p>
          <a:p>
            <a:pPr lvl="1"/>
            <a:r>
              <a:rPr lang="en-GB" dirty="0" smtClean="0"/>
              <a:t>In plant cells, a middle lamella and cell wall must be formed before the new membrane is made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359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Cell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Mitosis is the process of cell division.</a:t>
            </a:r>
          </a:p>
          <a:p>
            <a:r>
              <a:rPr lang="en-GB" dirty="0" smtClean="0"/>
              <a:t>Some cells are able to reproduce and make copies of themselves by following this sequence of events</a:t>
            </a:r>
          </a:p>
          <a:p>
            <a:r>
              <a:rPr lang="en-GB" dirty="0" smtClean="0"/>
              <a:t>The cell cycle consists of 2 phases: interphase (not dividing) and mitosis (dividing)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Interphase is a very active period of growth and metabolism and is split into a further three phases:</a:t>
            </a:r>
          </a:p>
          <a:p>
            <a:pPr lvl="1"/>
            <a:r>
              <a:rPr lang="en-GB" dirty="0" smtClean="0"/>
              <a:t>G1 Phase</a:t>
            </a:r>
          </a:p>
          <a:p>
            <a:pPr lvl="2"/>
            <a:r>
              <a:rPr lang="en-GB" dirty="0" smtClean="0"/>
              <a:t>First growth stage – makes new proteins and copies all of the organelles.</a:t>
            </a:r>
          </a:p>
          <a:p>
            <a:pPr lvl="1"/>
            <a:r>
              <a:rPr lang="en-GB" dirty="0" smtClean="0"/>
              <a:t>S phase</a:t>
            </a:r>
          </a:p>
          <a:p>
            <a:pPr lvl="2"/>
            <a:r>
              <a:rPr lang="en-GB" dirty="0" smtClean="0"/>
              <a:t>DNA is copied (replication)</a:t>
            </a:r>
          </a:p>
          <a:p>
            <a:pPr lvl="1"/>
            <a:r>
              <a:rPr lang="en-GB" dirty="0" smtClean="0"/>
              <a:t>G2 Phase</a:t>
            </a:r>
          </a:p>
          <a:p>
            <a:pPr lvl="2"/>
            <a:r>
              <a:rPr lang="en-GB" dirty="0" smtClean="0"/>
              <a:t>Second growth stage – cell makes more new proteins and prepares for mitosis.</a:t>
            </a:r>
          </a:p>
          <a:p>
            <a:pPr lvl="2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Mitosis (also known as the M phase)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Mitosis can be split into a series of visible changes within the cell. Spindle fibres move the chromosomes during mitosis.</a:t>
            </a:r>
          </a:p>
          <a:p>
            <a:pPr lvl="1"/>
            <a:r>
              <a:rPr lang="en-GB" dirty="0" smtClean="0"/>
              <a:t>1 Prophase</a:t>
            </a:r>
            <a:endParaRPr lang="en-GB" dirty="0" smtClean="0"/>
          </a:p>
          <a:p>
            <a:pPr lvl="1"/>
            <a:r>
              <a:rPr lang="en-GB" dirty="0" smtClean="0"/>
              <a:t>2 Metaphase</a:t>
            </a:r>
            <a:endParaRPr lang="en-GB" dirty="0" smtClean="0"/>
          </a:p>
          <a:p>
            <a:pPr lvl="1"/>
            <a:r>
              <a:rPr lang="en-GB" dirty="0" smtClean="0"/>
              <a:t>3 Anaphase</a:t>
            </a:r>
            <a:endParaRPr lang="en-GB" dirty="0" smtClean="0"/>
          </a:p>
          <a:p>
            <a:pPr lvl="1"/>
            <a:r>
              <a:rPr lang="en-GB" dirty="0" smtClean="0"/>
              <a:t>4 Telophase</a:t>
            </a:r>
            <a:endParaRPr lang="en-GB" dirty="0" smtClean="0"/>
          </a:p>
          <a:p>
            <a:pPr lvl="1"/>
            <a:r>
              <a:rPr lang="en-GB" dirty="0" smtClean="0"/>
              <a:t>5 Cytokinesis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Mitosis and Cytokinesis: What do I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You must know the stages in order and in brief detail.</a:t>
            </a:r>
          </a:p>
          <a:p>
            <a:endParaRPr lang="en-GB" dirty="0"/>
          </a:p>
          <a:p>
            <a:r>
              <a:rPr lang="en-GB" dirty="0" smtClean="0"/>
              <a:t>There is a good diagram which shows the stages on page 41 of your textbook.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sign of cell division</a:t>
            </a:r>
          </a:p>
          <a:p>
            <a:r>
              <a:rPr lang="en-GB" dirty="0" smtClean="0"/>
              <a:t>Chromosomes condense</a:t>
            </a:r>
          </a:p>
          <a:p>
            <a:r>
              <a:rPr lang="en-GB" dirty="0" smtClean="0"/>
              <a:t>Microtubules disassemble and reassemble to form spindle fibres and asters</a:t>
            </a:r>
          </a:p>
          <a:p>
            <a:r>
              <a:rPr lang="en-GB" dirty="0" smtClean="0"/>
              <a:t>Some spindle fibres attach to kinetochore and tension sensitive proteins make sure that each chromatid is attached to a centrosome.</a:t>
            </a:r>
          </a:p>
          <a:p>
            <a:r>
              <a:rPr lang="en-GB" dirty="0" smtClean="0"/>
              <a:t>Nuclear membrane disintegrates</a:t>
            </a:r>
          </a:p>
        </p:txBody>
      </p:sp>
    </p:spTree>
    <p:extLst>
      <p:ext uri="{BB962C8B-B14F-4D97-AF65-F5344CB8AC3E}">
        <p14:creationId xmlns:p14="http://schemas.microsoft.com/office/powerpoint/2010/main" val="26992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Chromosomes move and line up along equator.</a:t>
            </a:r>
          </a:p>
          <a:p>
            <a:r>
              <a:rPr lang="en-GB" dirty="0" smtClean="0"/>
              <a:t>This movement happens because of the assembly and disassembly of microtubules</a:t>
            </a:r>
          </a:p>
        </p:txBody>
      </p:sp>
    </p:spTree>
    <p:extLst>
      <p:ext uri="{BB962C8B-B14F-4D97-AF65-F5344CB8AC3E}">
        <p14:creationId xmlns:p14="http://schemas.microsoft.com/office/powerpoint/2010/main" val="153584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Anaphase is rapid</a:t>
            </a:r>
          </a:p>
          <a:p>
            <a:r>
              <a:rPr lang="en-GB" dirty="0" smtClean="0"/>
              <a:t>This is where the two chromatids are pulled apart </a:t>
            </a:r>
          </a:p>
          <a:p>
            <a:r>
              <a:rPr lang="en-GB" dirty="0" smtClean="0"/>
              <a:t>Once chromatids are separated they are then called chromosomes in their own right</a:t>
            </a:r>
          </a:p>
        </p:txBody>
      </p:sp>
    </p:spTree>
    <p:extLst>
      <p:ext uri="{BB962C8B-B14F-4D97-AF65-F5344CB8AC3E}">
        <p14:creationId xmlns:p14="http://schemas.microsoft.com/office/powerpoint/2010/main" val="402219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Telophase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Separated chromosomes are pulled by spindle fibres to opposite poles of the cell</a:t>
            </a:r>
          </a:p>
          <a:p>
            <a:r>
              <a:rPr lang="en-GB" dirty="0" smtClean="0"/>
              <a:t>During this time, cell briefly has two daughter nuclei.</a:t>
            </a:r>
          </a:p>
          <a:p>
            <a:r>
              <a:rPr lang="en-GB" dirty="0" smtClean="0"/>
              <a:t>Chromosomes start to uncoil and two nuclear membranes are made.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179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366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Cell Cycle</vt:lpstr>
      <vt:lpstr>The Cell Cycle</vt:lpstr>
      <vt:lpstr>Interphase</vt:lpstr>
      <vt:lpstr>Mitosis (also known as the M phase)</vt:lpstr>
      <vt:lpstr>Mitosis and Cytokinesis: What do I need to know?</vt:lpstr>
      <vt:lpstr>Prophase</vt:lpstr>
      <vt:lpstr>Metaphase</vt:lpstr>
      <vt:lpstr>Anaphase</vt:lpstr>
      <vt:lpstr>Telophase</vt:lpstr>
      <vt:lpstr>Cytokinesis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Cycle</dc:title>
  <dc:creator>aaitken</dc:creator>
  <cp:lastModifiedBy>aaitken</cp:lastModifiedBy>
  <cp:revision>5</cp:revision>
  <dcterms:created xsi:type="dcterms:W3CDTF">2017-03-29T08:53:12Z</dcterms:created>
  <dcterms:modified xsi:type="dcterms:W3CDTF">2018-09-25T08:44:08Z</dcterms:modified>
</cp:coreProperties>
</file>