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F4F7-D76A-4396-A7C4-D5625EAF2876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B9E2-3690-4639-A0A3-88FA6F68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F4F7-D76A-4396-A7C4-D5625EAF2876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B9E2-3690-4639-A0A3-88FA6F68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F4F7-D76A-4396-A7C4-D5625EAF2876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B9E2-3690-4639-A0A3-88FA6F68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F4F7-D76A-4396-A7C4-D5625EAF2876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B9E2-3690-4639-A0A3-88FA6F68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F4F7-D76A-4396-A7C4-D5625EAF2876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B9E2-3690-4639-A0A3-88FA6F68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F4F7-D76A-4396-A7C4-D5625EAF2876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B9E2-3690-4639-A0A3-88FA6F68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F4F7-D76A-4396-A7C4-D5625EAF2876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B9E2-3690-4639-A0A3-88FA6F68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F4F7-D76A-4396-A7C4-D5625EAF2876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B9E2-3690-4639-A0A3-88FA6F68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F4F7-D76A-4396-A7C4-D5625EAF2876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B9E2-3690-4639-A0A3-88FA6F68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F4F7-D76A-4396-A7C4-D5625EAF2876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B9E2-3690-4639-A0A3-88FA6F68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F4F7-D76A-4396-A7C4-D5625EAF2876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B9E2-3690-4639-A0A3-88FA6F68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4F4F7-D76A-4396-A7C4-D5625EAF2876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0B9E2-3690-4639-A0A3-88FA6F68482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Remodelling the Cytoskeleton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1: Cells and Proteins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Miss Aitken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Structure and Function of the Cytoskeleton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cytoskeleton is a network of fibres made from protein. It extends the whole way through the cytoplasm.</a:t>
            </a:r>
          </a:p>
          <a:p>
            <a:endParaRPr lang="en-GB" dirty="0"/>
          </a:p>
          <a:p>
            <a:r>
              <a:rPr lang="en-GB" dirty="0" smtClean="0"/>
              <a:t>It’s attached to the cell membrane and gives structure and shape to the cell. It acts as scaffolding.</a:t>
            </a:r>
          </a:p>
          <a:p>
            <a:endParaRPr lang="en-GB" dirty="0"/>
          </a:p>
          <a:p>
            <a:r>
              <a:rPr lang="en-GB" dirty="0" smtClean="0"/>
              <a:t>Organelles like the nucleus are attached to the cytoskeleton and when cells move, it is the cytoskeleton which is responsible.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Structure and Function of the Cytoskeleton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3 main components of the cytoskeleton:</a:t>
            </a:r>
          </a:p>
          <a:p>
            <a:pPr lvl="1"/>
            <a:r>
              <a:rPr lang="en-GB" dirty="0" smtClean="0"/>
              <a:t>Microtubules</a:t>
            </a:r>
          </a:p>
          <a:p>
            <a:pPr lvl="1"/>
            <a:r>
              <a:rPr lang="en-GB" dirty="0" smtClean="0"/>
              <a:t>Intermediates filaments</a:t>
            </a:r>
          </a:p>
          <a:p>
            <a:pPr lvl="1"/>
            <a:r>
              <a:rPr lang="en-GB" dirty="0" smtClean="0"/>
              <a:t>Actin filaments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Structure and Function of the Cytoskeleton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Actin </a:t>
            </a:r>
            <a:r>
              <a:rPr lang="en-GB" dirty="0" smtClean="0"/>
              <a:t>Filaments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Polymers</a:t>
            </a:r>
          </a:p>
          <a:p>
            <a:pPr lvl="1"/>
            <a:r>
              <a:rPr lang="en-GB" dirty="0" smtClean="0"/>
              <a:t>Made of the soluble protein actin</a:t>
            </a:r>
          </a:p>
          <a:p>
            <a:pPr lvl="1"/>
            <a:r>
              <a:rPr lang="en-GB" dirty="0" smtClean="0"/>
              <a:t>2 strands of monomers wrapped around each other</a:t>
            </a:r>
          </a:p>
          <a:p>
            <a:pPr lvl="1"/>
            <a:r>
              <a:rPr lang="en-GB" dirty="0" smtClean="0"/>
              <a:t>2nm thick</a:t>
            </a:r>
          </a:p>
          <a:p>
            <a:pPr lvl="1"/>
            <a:r>
              <a:rPr lang="en-GB" dirty="0" smtClean="0"/>
              <a:t>Responsible for contraction and movement of cellular components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Structure and Function of the Cytoskeleton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Intermediate filaments:</a:t>
            </a:r>
          </a:p>
          <a:p>
            <a:pPr lvl="1"/>
            <a:r>
              <a:rPr lang="en-GB" dirty="0" smtClean="0"/>
              <a:t>Formed from fibrous proteins</a:t>
            </a:r>
          </a:p>
          <a:p>
            <a:pPr lvl="1"/>
            <a:r>
              <a:rPr lang="en-GB" dirty="0" smtClean="0"/>
              <a:t>Rope-like in structure</a:t>
            </a:r>
          </a:p>
          <a:p>
            <a:pPr lvl="1"/>
            <a:r>
              <a:rPr lang="en-GB" dirty="0" smtClean="0"/>
              <a:t>10nm thick</a:t>
            </a:r>
          </a:p>
          <a:p>
            <a:pPr lvl="1"/>
            <a:r>
              <a:rPr lang="en-GB" dirty="0" smtClean="0"/>
              <a:t>2 pairs of monomers wrapped around each other</a:t>
            </a:r>
          </a:p>
          <a:p>
            <a:pPr lvl="1"/>
            <a:r>
              <a:rPr lang="en-GB" dirty="0" smtClean="0"/>
              <a:t>High mechanical strength</a:t>
            </a:r>
          </a:p>
          <a:p>
            <a:pPr lvl="1"/>
            <a:r>
              <a:rPr lang="en-GB" dirty="0" smtClean="0"/>
              <a:t>Only found in some cell types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Structure and Function of the Cytoskeleton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Microtubules:</a:t>
            </a:r>
          </a:p>
          <a:p>
            <a:pPr lvl="1"/>
            <a:r>
              <a:rPr lang="en-GB" dirty="0" smtClean="0"/>
              <a:t>Hollow straight rods</a:t>
            </a:r>
          </a:p>
          <a:p>
            <a:pPr lvl="1"/>
            <a:r>
              <a:rPr lang="en-GB" dirty="0" smtClean="0"/>
              <a:t>Polymer made from </a:t>
            </a:r>
            <a:r>
              <a:rPr lang="el-GR" dirty="0" smtClean="0"/>
              <a:t>α</a:t>
            </a:r>
            <a:r>
              <a:rPr lang="en-GB" dirty="0" smtClean="0"/>
              <a:t>-tubulin and </a:t>
            </a:r>
            <a:r>
              <a:rPr lang="el-GR" dirty="0" smtClean="0"/>
              <a:t>β</a:t>
            </a:r>
            <a:r>
              <a:rPr lang="en-GB" dirty="0" smtClean="0"/>
              <a:t>-tubulin</a:t>
            </a:r>
          </a:p>
          <a:p>
            <a:pPr lvl="1"/>
            <a:r>
              <a:rPr lang="en-GB" dirty="0" smtClean="0"/>
              <a:t>25nm thick</a:t>
            </a:r>
          </a:p>
          <a:p>
            <a:pPr lvl="1"/>
            <a:r>
              <a:rPr lang="en-GB" dirty="0" smtClean="0"/>
              <a:t>Length is controlled through the addition (assembly) or removal (disassembly) of tubulin at the ends of the microtubule</a:t>
            </a:r>
          </a:p>
          <a:p>
            <a:pPr lvl="1"/>
            <a:r>
              <a:rPr lang="en-GB" dirty="0" smtClean="0"/>
              <a:t>Deal with location and movement of membrane-bound organelles and other cell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Microtubules and Mitosis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Cell division requires remodelling of the cells microtubules.</a:t>
            </a:r>
          </a:p>
          <a:p>
            <a:r>
              <a:rPr lang="en-GB" dirty="0" smtClean="0"/>
              <a:t>Spindle fibres are made of microtubules and control the movement of chromosomes during mitosis and meiosis.</a:t>
            </a:r>
          </a:p>
          <a:p>
            <a:r>
              <a:rPr lang="en-GB" dirty="0" smtClean="0"/>
              <a:t>The centrosome is the area of the cell where microtubules are formed. During mitosis, the centrosome is duplicated and they move to the poles of the cell.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Microtubules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roles:</a:t>
            </a:r>
          </a:p>
          <a:p>
            <a:pPr lvl="1"/>
            <a:r>
              <a:rPr lang="en-GB" dirty="0" smtClean="0"/>
              <a:t>A star shaped tuft of microtubules (called an aster) arises from the centrosomes and ensures that cell division apparatus is correctly located.</a:t>
            </a:r>
          </a:p>
          <a:p>
            <a:pPr lvl="1"/>
            <a:r>
              <a:rPr lang="en-GB" dirty="0" smtClean="0"/>
              <a:t>Some microtubule spindle fibres are attached to kinetochore proteins at the centromere of each chromatid.</a:t>
            </a:r>
          </a:p>
          <a:p>
            <a:pPr lvl="1"/>
            <a:r>
              <a:rPr lang="en-GB" dirty="0" smtClean="0"/>
              <a:t>Some microtubules do not attach to chromosomes but attach to other microtubules.</a:t>
            </a:r>
          </a:p>
          <a:p>
            <a:pPr lvl="1"/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341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Remodelling the Cytoskeleton</vt:lpstr>
      <vt:lpstr>Structure and Function of the Cytoskeleton</vt:lpstr>
      <vt:lpstr>Structure and Function of the Cytoskeleton</vt:lpstr>
      <vt:lpstr>Structure and Function of the Cytoskeleton</vt:lpstr>
      <vt:lpstr>Structure and Function of the Cytoskeleton</vt:lpstr>
      <vt:lpstr>Structure and Function of the Cytoskeleton</vt:lpstr>
      <vt:lpstr>Microtubules and Mitosis</vt:lpstr>
      <vt:lpstr>Microtubules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Remodelling the Cytoskeleton</dc:title>
  <dc:creator>aaitken</dc:creator>
  <cp:lastModifiedBy>aaitken</cp:lastModifiedBy>
  <cp:revision>9</cp:revision>
  <dcterms:created xsi:type="dcterms:W3CDTF">2017-03-27T07:50:13Z</dcterms:created>
  <dcterms:modified xsi:type="dcterms:W3CDTF">2018-09-20T10:43:43Z</dcterms:modified>
</cp:coreProperties>
</file>