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CBF6F-0E44-4910-AFF6-50573642593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D906-D970-4699-B4C8-9B50A9BDD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9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3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2C04-4CF4-4B08-BD89-612506799EF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166" y="1122363"/>
            <a:ext cx="10421005" cy="2387600"/>
          </a:xfrm>
        </p:spPr>
        <p:txBody>
          <a:bodyPr/>
          <a:lstStyle/>
          <a:p>
            <a:r>
              <a:rPr lang="en-GB" dirty="0" smtClean="0"/>
              <a:t>Courtship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Peafowls (Pavo cristatu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5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01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Dimorphism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most cases of sexual dimorphism, the male is either larger, more heavily armoured or is more “conspicuous” – he has something extra, such as brightly coloured feathers or extra hair.</a:t>
            </a:r>
          </a:p>
          <a:p>
            <a:endParaRPr lang="en-GB" dirty="0"/>
          </a:p>
          <a:p>
            <a:r>
              <a:rPr lang="en-GB" dirty="0" smtClean="0"/>
              <a:t>Males generally have more “outrageous” behaviours.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04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Reversed Sexual Dimorphism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species of birds have reversed sexual dimorphism, where the females are larger or more brightly coloured.</a:t>
            </a:r>
          </a:p>
          <a:p>
            <a:endParaRPr lang="en-GB" dirty="0"/>
          </a:p>
          <a:p>
            <a:r>
              <a:rPr lang="en-GB" dirty="0" smtClean="0"/>
              <a:t>Males tend to be smaller and are better adapted to hunt small prey that are suitable for feeding his young chicks during breeding seasons.</a:t>
            </a:r>
          </a:p>
          <a:p>
            <a:endParaRPr lang="en-GB" dirty="0"/>
          </a:p>
          <a:p>
            <a:r>
              <a:rPr lang="en-GB" dirty="0" smtClean="0"/>
              <a:t>Females are larger to incubate large clutches of eggs.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249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https://blackspar1.files.wordpress.com/2011/07/dimorphism-bg-ss.jpg?w=9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04" y="0"/>
            <a:ext cx="80028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16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Male-Male Rivalry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many species, success in competitive male-male rivalry can increase the access of males to females.</a:t>
            </a:r>
          </a:p>
          <a:p>
            <a:endParaRPr lang="en-GB" dirty="0"/>
          </a:p>
          <a:p>
            <a:r>
              <a:rPr lang="en-GB" dirty="0" smtClean="0"/>
              <a:t>Successful males have the best </a:t>
            </a:r>
            <a:r>
              <a:rPr lang="en-GB" b="1" dirty="0" smtClean="0"/>
              <a:t>weaponry</a:t>
            </a:r>
            <a:r>
              <a:rPr lang="en-GB" dirty="0" smtClean="0"/>
              <a:t>. They are generally stronger and this is passed to their offspring.</a:t>
            </a:r>
          </a:p>
          <a:p>
            <a:endParaRPr lang="en-GB" dirty="0"/>
          </a:p>
          <a:p>
            <a:r>
              <a:rPr lang="en-GB" dirty="0" smtClean="0"/>
              <a:t>Alternatively, some males are successful by acting as a </a:t>
            </a:r>
            <a:r>
              <a:rPr lang="en-GB" b="1" dirty="0" smtClean="0"/>
              <a:t>sneaker</a:t>
            </a:r>
            <a:r>
              <a:rPr lang="en-GB" dirty="0" smtClean="0"/>
              <a:t>. Sneakers look very </a:t>
            </a:r>
            <a:r>
              <a:rPr lang="en-GB" b="1" dirty="0" smtClean="0"/>
              <a:t>similar</a:t>
            </a:r>
            <a:r>
              <a:rPr lang="en-GB" dirty="0" smtClean="0"/>
              <a:t> to the female, so they can </a:t>
            </a:r>
            <a:r>
              <a:rPr lang="en-GB" b="1" dirty="0" smtClean="0"/>
              <a:t>infiltrate</a:t>
            </a:r>
            <a:r>
              <a:rPr lang="en-GB" dirty="0" smtClean="0"/>
              <a:t> the female group </a:t>
            </a:r>
            <a:r>
              <a:rPr lang="en-GB" b="1" dirty="0" smtClean="0"/>
              <a:t>without having to fight </a:t>
            </a:r>
            <a:r>
              <a:rPr lang="en-GB" dirty="0" smtClean="0"/>
              <a:t>another male.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69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Female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other species, </a:t>
            </a:r>
            <a:r>
              <a:rPr lang="en-GB" b="1" dirty="0" smtClean="0"/>
              <a:t>female choice </a:t>
            </a:r>
            <a:r>
              <a:rPr lang="en-GB" dirty="0" smtClean="0"/>
              <a:t>drives the evolution of different markings, structures or behaviours.</a:t>
            </a:r>
          </a:p>
          <a:p>
            <a:endParaRPr lang="en-GB" dirty="0"/>
          </a:p>
          <a:p>
            <a:r>
              <a:rPr lang="en-GB" dirty="0" smtClean="0"/>
              <a:t>Male mating displays tend to show “honest signals”</a:t>
            </a:r>
          </a:p>
          <a:p>
            <a:endParaRPr lang="en-GB" dirty="0"/>
          </a:p>
          <a:p>
            <a:r>
              <a:rPr lang="en-GB" dirty="0" smtClean="0"/>
              <a:t>An </a:t>
            </a:r>
            <a:r>
              <a:rPr lang="en-GB" b="1" dirty="0" smtClean="0"/>
              <a:t>honest signal </a:t>
            </a:r>
            <a:r>
              <a:rPr lang="en-GB" dirty="0" smtClean="0"/>
              <a:t>is a characteristic that will allow the female to assess the fitness of the male.</a:t>
            </a:r>
          </a:p>
          <a:p>
            <a:endParaRPr lang="en-GB" dirty="0"/>
          </a:p>
          <a:p>
            <a:r>
              <a:rPr lang="en-GB" dirty="0" smtClean="0"/>
              <a:t>For example, a peahen will “</a:t>
            </a:r>
            <a:r>
              <a:rPr lang="en-GB" b="1" dirty="0" smtClean="0"/>
              <a:t>assess”</a:t>
            </a:r>
            <a:r>
              <a:rPr lang="en-GB" dirty="0" smtClean="0"/>
              <a:t> a peacock during his mating display – large, bright feathers will indicate that he is fit and healthy.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00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Lekking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Lekking</a:t>
            </a:r>
            <a:r>
              <a:rPr lang="en-GB" dirty="0" smtClean="0"/>
              <a:t> is a communal display by groups of </a:t>
            </a:r>
            <a:r>
              <a:rPr lang="en-GB" b="1" dirty="0" smtClean="0"/>
              <a:t>males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Males will gather together in an area (the lek) and put on a </a:t>
            </a:r>
            <a:r>
              <a:rPr lang="en-GB" b="1" dirty="0" smtClean="0"/>
              <a:t>display</a:t>
            </a:r>
            <a:r>
              <a:rPr lang="en-GB" dirty="0" smtClean="0"/>
              <a:t>. The </a:t>
            </a:r>
            <a:r>
              <a:rPr lang="en-GB" b="1" dirty="0" smtClean="0"/>
              <a:t>alpha</a:t>
            </a:r>
            <a:r>
              <a:rPr lang="en-GB" dirty="0" smtClean="0"/>
              <a:t> male will be found at the centre of the lek, with </a:t>
            </a:r>
            <a:r>
              <a:rPr lang="en-GB" b="1" dirty="0" smtClean="0"/>
              <a:t>satellite</a:t>
            </a:r>
            <a:r>
              <a:rPr lang="en-GB" dirty="0" smtClean="0"/>
              <a:t> males around the </a:t>
            </a:r>
            <a:r>
              <a:rPr lang="en-GB" b="1" dirty="0" smtClean="0"/>
              <a:t>periphery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Females will visit the lek to assess the </a:t>
            </a:r>
            <a:r>
              <a:rPr lang="en-GB" b="1" dirty="0" smtClean="0"/>
              <a:t>honest signals </a:t>
            </a:r>
            <a:r>
              <a:rPr lang="en-GB" dirty="0" smtClean="0"/>
              <a:t>from the males, and will choose a mate </a:t>
            </a:r>
            <a:r>
              <a:rPr lang="en-GB" b="1" dirty="0" smtClean="0"/>
              <a:t>based</a:t>
            </a:r>
            <a:r>
              <a:rPr lang="en-GB" dirty="0" smtClean="0"/>
              <a:t> on the display.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55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Courtship and Fixed Action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Courtship</a:t>
            </a:r>
            <a:r>
              <a:rPr lang="en-GB" dirty="0" smtClean="0"/>
              <a:t> is the process of using behaviours and characteristics to attract a mate.</a:t>
            </a:r>
          </a:p>
          <a:p>
            <a:endParaRPr lang="en-GB" dirty="0"/>
          </a:p>
          <a:p>
            <a:r>
              <a:rPr lang="en-GB" dirty="0" smtClean="0"/>
              <a:t>An increased chance of sexual reproduction can increase evolutionary fitness.</a:t>
            </a:r>
          </a:p>
          <a:p>
            <a:endParaRPr lang="en-GB" dirty="0"/>
          </a:p>
          <a:p>
            <a:r>
              <a:rPr lang="en-GB" dirty="0" smtClean="0"/>
              <a:t>Many species show elaborate courtship displays in which a </a:t>
            </a:r>
            <a:r>
              <a:rPr lang="en-GB" b="1" dirty="0" smtClean="0"/>
              <a:t>specific</a:t>
            </a:r>
            <a:r>
              <a:rPr lang="en-GB" dirty="0" smtClean="0"/>
              <a:t> </a:t>
            </a:r>
            <a:r>
              <a:rPr lang="en-GB" b="1" dirty="0" smtClean="0"/>
              <a:t>sign stimulus </a:t>
            </a:r>
            <a:r>
              <a:rPr lang="en-GB" dirty="0" smtClean="0"/>
              <a:t>from one individual produces a </a:t>
            </a:r>
            <a:r>
              <a:rPr lang="en-GB" b="1" dirty="0" smtClean="0"/>
              <a:t>fixed-action pattern response</a:t>
            </a:r>
            <a:r>
              <a:rPr lang="en-GB" dirty="0" smtClean="0"/>
              <a:t> in another. This is instinctive and varies between species.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Imprinting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5919"/>
            <a:ext cx="10515600" cy="2289175"/>
          </a:xfrm>
        </p:spPr>
        <p:txBody>
          <a:bodyPr/>
          <a:lstStyle/>
          <a:p>
            <a:r>
              <a:rPr lang="en-GB" dirty="0" smtClean="0"/>
              <a:t>Imprinting is an irreversible development process that occurs during a critical time period in young animals.</a:t>
            </a:r>
          </a:p>
          <a:p>
            <a:endParaRPr lang="en-GB" dirty="0" smtClean="0"/>
          </a:p>
          <a:p>
            <a:r>
              <a:rPr lang="en-GB" dirty="0" smtClean="0"/>
              <a:t>This is where an animal fixates on another – often seen in newly-hatched birds who will follow their mother wherever she leads them.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 descr="https://upload.wikimedia.org/wikipedia/commons/thumb/e/e7/Ducks_army_marching.jpg/1024px-Ducks_army_marc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90" y="3767959"/>
            <a:ext cx="5468181" cy="364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50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Imprinting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684"/>
            <a:ext cx="10515600" cy="5463709"/>
          </a:xfrm>
        </p:spPr>
        <p:txBody>
          <a:bodyPr/>
          <a:lstStyle/>
          <a:p>
            <a:r>
              <a:rPr lang="en-GB" dirty="0" smtClean="0"/>
              <a:t>Imprinting forms a bond between parent and offspring, increasing their survival chances.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https://sites.google.com/site/biologyroom267/_/rsrc/1474148310107/lessons/ducks-with-the-wrong-mother/impri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99" y="1926020"/>
            <a:ext cx="7488073" cy="479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52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Imprinting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689"/>
            <a:ext cx="10515600" cy="4524703"/>
          </a:xfrm>
        </p:spPr>
        <p:txBody>
          <a:bodyPr/>
          <a:lstStyle/>
          <a:p>
            <a:r>
              <a:rPr lang="en-GB" sz="3200" dirty="0" smtClean="0"/>
              <a:t>Imprinting can also influence mate choice later in life, as offspring may choose to breed with mates that resemble their parents.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874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Sexual Dimorphism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689"/>
            <a:ext cx="10515600" cy="4524703"/>
          </a:xfrm>
        </p:spPr>
        <p:txBody>
          <a:bodyPr/>
          <a:lstStyle/>
          <a:p>
            <a:r>
              <a:rPr lang="en-GB" sz="3200" dirty="0" smtClean="0"/>
              <a:t>Sexual dimorphism is the name given to differences in characteristics between two genders in the same species.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 descr="Ringneck Pheasant (Phasianus colchicu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3058787"/>
            <a:ext cx="7583104" cy="379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34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African l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7381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01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Mandarin ducks (Aix galericulata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666" y="406784"/>
            <a:ext cx="12364666" cy="57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2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Orangutans (Pongo pygmaeu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3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51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502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Courtship</vt:lpstr>
      <vt:lpstr>Courtship and Fixed Action Patterns</vt:lpstr>
      <vt:lpstr>Imprinting</vt:lpstr>
      <vt:lpstr>Imprinting</vt:lpstr>
      <vt:lpstr>Imprinting</vt:lpstr>
      <vt:lpstr>Sexual Dimorphism</vt:lpstr>
      <vt:lpstr>PowerPoint Presentation</vt:lpstr>
      <vt:lpstr>PowerPoint Presentation</vt:lpstr>
      <vt:lpstr>PowerPoint Presentation</vt:lpstr>
      <vt:lpstr>PowerPoint Presentation</vt:lpstr>
      <vt:lpstr>Sexual Dimorphism</vt:lpstr>
      <vt:lpstr>Reversed Sexual Dimorphism</vt:lpstr>
      <vt:lpstr>PowerPoint Presentation</vt:lpstr>
      <vt:lpstr>Male-Male Rivalry</vt:lpstr>
      <vt:lpstr>Female Choice</vt:lpstr>
      <vt:lpstr>Lekking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by Drift and Selection</dc:title>
  <dc:creator>aaitken</dc:creator>
  <cp:lastModifiedBy>aaitken</cp:lastModifiedBy>
  <cp:revision>38</cp:revision>
  <cp:lastPrinted>2019-02-01T12:23:08Z</cp:lastPrinted>
  <dcterms:created xsi:type="dcterms:W3CDTF">2019-01-11T11:36:56Z</dcterms:created>
  <dcterms:modified xsi:type="dcterms:W3CDTF">2019-02-01T12:32:31Z</dcterms:modified>
</cp:coreProperties>
</file>