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4" r:id="rId5"/>
    <p:sldId id="265" r:id="rId6"/>
    <p:sldId id="276" r:id="rId7"/>
  </p:sldIdLst>
  <p:sldSz cx="12192000" cy="6858000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CBF6F-0E44-4910-AFF6-50573642593E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0D906-D970-4699-B4C8-9B50A9BDD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9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5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4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6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3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5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3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8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2C04-4CF4-4B08-BD89-612506799EF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16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166" y="1122363"/>
            <a:ext cx="10421005" cy="2387600"/>
          </a:xfrm>
        </p:spPr>
        <p:txBody>
          <a:bodyPr/>
          <a:lstStyle/>
          <a:p>
            <a:r>
              <a:rPr lang="en-GB" dirty="0" smtClean="0"/>
              <a:t>Parental Investment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2: Organisms and Evolution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6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Parental Investment?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Parental investment</a:t>
            </a:r>
            <a:r>
              <a:rPr lang="en-GB" dirty="0" smtClean="0"/>
              <a:t> is the use of resources by a parent to benefit future or existing offspring.</a:t>
            </a:r>
          </a:p>
          <a:p>
            <a:endParaRPr lang="en-GB" dirty="0"/>
          </a:p>
          <a:p>
            <a:r>
              <a:rPr lang="en-GB" dirty="0" smtClean="0"/>
              <a:t>Being a parent is costly – not in money terms, but in the energy spent by the parent looking after and raising offspring.</a:t>
            </a:r>
          </a:p>
          <a:p>
            <a:endParaRPr lang="en-GB" dirty="0"/>
          </a:p>
          <a:p>
            <a:r>
              <a:rPr lang="en-GB" dirty="0" smtClean="0"/>
              <a:t>Examples include: production of gametes, making a suitable nest, feeding, protecting and nurturing offspring.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0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of Gamete Production: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More energy is required to make individual eggs than to make sperm cells.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best eggs have a </a:t>
            </a:r>
            <a:r>
              <a:rPr lang="en-GB" b="1" dirty="0" smtClean="0"/>
              <a:t>larger mass </a:t>
            </a:r>
            <a:r>
              <a:rPr lang="en-GB" dirty="0" smtClean="0"/>
              <a:t>and contain a </a:t>
            </a:r>
            <a:r>
              <a:rPr lang="en-GB" b="1" dirty="0" smtClean="0"/>
              <a:t>better food store</a:t>
            </a:r>
            <a:r>
              <a:rPr lang="en-GB" dirty="0" smtClean="0"/>
              <a:t>. The best sperm cells are the </a:t>
            </a:r>
            <a:r>
              <a:rPr lang="en-GB" b="1" dirty="0" smtClean="0"/>
              <a:t>fastest</a:t>
            </a:r>
            <a:r>
              <a:rPr lang="en-GB" dirty="0" smtClean="0"/>
              <a:t> ones which contain no excess </a:t>
            </a:r>
            <a:r>
              <a:rPr lang="en-GB" b="1" dirty="0" smtClean="0"/>
              <a:t>mass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Females have around </a:t>
            </a:r>
            <a:r>
              <a:rPr lang="en-GB" b="1" dirty="0" smtClean="0"/>
              <a:t>2 million egg follicles</a:t>
            </a:r>
            <a:r>
              <a:rPr lang="en-GB" dirty="0" smtClean="0"/>
              <a:t>: only around </a:t>
            </a:r>
            <a:r>
              <a:rPr lang="en-GB" b="1" dirty="0" smtClean="0"/>
              <a:t>450</a:t>
            </a:r>
            <a:r>
              <a:rPr lang="en-GB" dirty="0" smtClean="0"/>
              <a:t> of these mature and are ovulated </a:t>
            </a:r>
            <a:r>
              <a:rPr lang="en-GB" b="1" dirty="0" smtClean="0"/>
              <a:t>1 or 2 at a time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Males produce around </a:t>
            </a:r>
            <a:r>
              <a:rPr lang="en-GB" b="1" dirty="0" smtClean="0"/>
              <a:t>500 billion </a:t>
            </a:r>
            <a:r>
              <a:rPr lang="en-GB" dirty="0" smtClean="0"/>
              <a:t>mature sperm, and around </a:t>
            </a:r>
            <a:r>
              <a:rPr lang="en-GB" b="1" dirty="0" smtClean="0"/>
              <a:t>500 million </a:t>
            </a:r>
            <a:r>
              <a:rPr lang="en-GB" dirty="0" smtClean="0"/>
              <a:t>are ejaculated at any </a:t>
            </a:r>
            <a:r>
              <a:rPr lang="en-GB" b="1" dirty="0" smtClean="0"/>
              <a:t>one time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488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 and Sessile Organisms: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Sessile organisms are stuck in one place e.g. lichens, plants, fungi, barnacles etc.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sessile organisms, sex can be a problem as they can’t move to find a partner.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Solutions include being self-fertile, self-pollination, synchronised spawning, or being insect pollinated.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750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R-Selected and K-Selected Organisms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R-Selected Species</a:t>
            </a:r>
          </a:p>
          <a:p>
            <a:pPr marL="0" indent="0">
              <a:buNone/>
            </a:pPr>
            <a:r>
              <a:rPr lang="en-GB" dirty="0" smtClean="0"/>
              <a:t>Small species that produce many offspring with a low chance of survival. Their reproductive rate is rapid and their breeding strategy suits unstable environments. Less parental investment e.g. rat.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K-Selected Species</a:t>
            </a:r>
          </a:p>
          <a:p>
            <a:pPr marL="0" indent="0">
              <a:buNone/>
            </a:pPr>
            <a:r>
              <a:rPr lang="en-GB" dirty="0" smtClean="0"/>
              <a:t>Longer-lived organisms that produce few offspring with a higher chance of survival. Their reproductive rate is much slower and they suit stable environments. More parental investment e.g. elephant.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220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Reproductive Strategy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Polygamy – each individual may mate with several others in the same reproductive season.</a:t>
            </a:r>
          </a:p>
          <a:p>
            <a:endParaRPr lang="en-GB" sz="4000" dirty="0"/>
          </a:p>
          <a:p>
            <a:r>
              <a:rPr lang="en-GB" sz="4000" dirty="0" smtClean="0"/>
              <a:t>Monogamy – each individual only shares gametes with one other individual.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787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328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Parental Investment</vt:lpstr>
      <vt:lpstr>What is Parental Investment?</vt:lpstr>
      <vt:lpstr>Comparison of Gamete Production:</vt:lpstr>
      <vt:lpstr>Sex and Sessile Organisms:</vt:lpstr>
      <vt:lpstr>R-Selected and K-Selected Organisms</vt:lpstr>
      <vt:lpstr>Reproductive Strategy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by Drift and Selection</dc:title>
  <dc:creator>aaitken</dc:creator>
  <cp:lastModifiedBy>aaitken</cp:lastModifiedBy>
  <cp:revision>30</cp:revision>
  <cp:lastPrinted>2019-01-15T09:19:22Z</cp:lastPrinted>
  <dcterms:created xsi:type="dcterms:W3CDTF">2019-01-11T11:36:56Z</dcterms:created>
  <dcterms:modified xsi:type="dcterms:W3CDTF">2019-01-29T10:14:59Z</dcterms:modified>
</cp:coreProperties>
</file>