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669088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04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CBF6F-0E44-4910-AFF6-50573642593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85338"/>
            <a:ext cx="2889938" cy="490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0D906-D970-4699-B4C8-9B50A9BDD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4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9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359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644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06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73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5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39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1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631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8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2C04-4CF4-4B08-BD89-612506799EF2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52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A2C04-4CF4-4B08-BD89-612506799EF2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4E70F-4093-4FCF-8784-D7434FE057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016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0166" y="1122363"/>
            <a:ext cx="10421005" cy="2387600"/>
          </a:xfrm>
        </p:spPr>
        <p:txBody>
          <a:bodyPr/>
          <a:lstStyle/>
          <a:p>
            <a:r>
              <a:rPr lang="en-GB" dirty="0" smtClean="0"/>
              <a:t>Sexual and Asexual Reproduction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2: Organisms and Evolution</a:t>
            </a:r>
          </a:p>
          <a:p>
            <a:r>
              <a:rPr lang="en-GB" dirty="0" smtClean="0"/>
              <a:t>Advanced Higher Biology</a:t>
            </a:r>
          </a:p>
          <a:p>
            <a:r>
              <a:rPr lang="en-GB" dirty="0" smtClean="0"/>
              <a:t>Miss A Aitken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62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 and Benefits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forms of reproduction:</a:t>
            </a:r>
          </a:p>
          <a:p>
            <a:endParaRPr lang="en-GB" dirty="0"/>
          </a:p>
          <a:p>
            <a:r>
              <a:rPr lang="en-GB" dirty="0" smtClean="0"/>
              <a:t>Sexual Reproduction</a:t>
            </a:r>
          </a:p>
          <a:p>
            <a:r>
              <a:rPr lang="en-GB" dirty="0" smtClean="0"/>
              <a:t>Asexual Reproduction</a:t>
            </a:r>
          </a:p>
          <a:p>
            <a:endParaRPr lang="en-GB" dirty="0"/>
          </a:p>
          <a:p>
            <a:r>
              <a:rPr lang="en-GB" dirty="0" smtClean="0"/>
              <a:t>Why do both forms exist?</a:t>
            </a:r>
          </a:p>
          <a:p>
            <a:r>
              <a:rPr lang="en-GB" dirty="0" smtClean="0"/>
              <a:t>They must exist because neither one is perfect for all situations. If it was perfect, only one would exist.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05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Asexual Reproduction vs Sexual Reproduction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ASEXUAL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Metabolic costs are lower – less energy required</a:t>
            </a:r>
          </a:p>
          <a:p>
            <a:r>
              <a:rPr lang="en-GB" dirty="0" smtClean="0"/>
              <a:t>Many identical offspring suited to the environment of the parent (clones)</a:t>
            </a:r>
          </a:p>
          <a:p>
            <a:r>
              <a:rPr lang="en-GB" dirty="0" smtClean="0"/>
              <a:t>Simple</a:t>
            </a:r>
          </a:p>
          <a:p>
            <a:r>
              <a:rPr lang="en-GB" dirty="0" smtClean="0"/>
              <a:t>Rapid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SEXUAL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Lots of energy required as a special type of cell division needed (meiosis)</a:t>
            </a:r>
          </a:p>
          <a:p>
            <a:r>
              <a:rPr lang="en-GB" dirty="0" smtClean="0"/>
              <a:t>Only half of the population can actually produce offspring</a:t>
            </a:r>
          </a:p>
          <a:p>
            <a:r>
              <a:rPr lang="en-GB" dirty="0" smtClean="0"/>
              <a:t>Much slower than asexual reproduction</a:t>
            </a:r>
          </a:p>
        </p:txBody>
      </p:sp>
    </p:spTree>
    <p:extLst>
      <p:ext uri="{BB962C8B-B14F-4D97-AF65-F5344CB8AC3E}">
        <p14:creationId xmlns:p14="http://schemas.microsoft.com/office/powerpoint/2010/main" val="344884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Paradox of Sex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is sexual reproduction the most common way of reproducing?</a:t>
            </a:r>
          </a:p>
          <a:p>
            <a:endParaRPr lang="en-GB" dirty="0"/>
          </a:p>
          <a:p>
            <a:r>
              <a:rPr lang="en-GB" dirty="0" smtClean="0"/>
              <a:t>Main problem – why do males exist?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They are unable to produce offspring themselves so only half of the population can actually have offspring – reducing effectiveness of population by 50%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Combining genetic material from mother and father disrupts successful genomes as only half of each’s genetic info is passed to the offspring.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21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Asexual Reproduction – Useful for Some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Asexual reproduction in prokaryotes</a:t>
            </a:r>
          </a:p>
          <a:p>
            <a:endParaRPr lang="en-GB" dirty="0"/>
          </a:p>
          <a:p>
            <a:r>
              <a:rPr lang="en-GB" dirty="0" smtClean="0"/>
              <a:t>Bacteria and archaea (other single celled organisms) reproduce by asexual reproduction – they divide and make more of themselves. They can also carry out Horizontal Gene Transfer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013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Asexual Reproduction – Useful for Some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Asexual reproduction in plants</a:t>
            </a:r>
          </a:p>
          <a:p>
            <a:endParaRPr lang="en-GB" dirty="0"/>
          </a:p>
          <a:p>
            <a:r>
              <a:rPr lang="en-GB" dirty="0" smtClean="0"/>
              <a:t>Many plants use asexual reproduction</a:t>
            </a:r>
          </a:p>
          <a:p>
            <a:r>
              <a:rPr lang="en-GB" dirty="0" smtClean="0"/>
              <a:t>Flowering plants use sexual reproduction but a wide range of asexual strategies have evolved as well including: bulbs, corms, tubers, runners and rhizomes.</a:t>
            </a:r>
          </a:p>
          <a:p>
            <a:r>
              <a:rPr lang="en-GB" dirty="0" smtClean="0"/>
              <a:t>Fungi and non-flowering plants sometimes use spores to disperse offspring.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59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Asexual Reproduction – Useful for Some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u="sng" dirty="0" smtClean="0"/>
              <a:t>Asexual reproduction in </a:t>
            </a:r>
            <a:r>
              <a:rPr lang="en-GB" b="1" u="sng" dirty="0" smtClean="0"/>
              <a:t>animals</a:t>
            </a:r>
            <a:endParaRPr lang="en-GB" b="1" u="sng" dirty="0" smtClean="0"/>
          </a:p>
          <a:p>
            <a:endParaRPr lang="en-GB" dirty="0"/>
          </a:p>
          <a:p>
            <a:r>
              <a:rPr lang="en-GB" dirty="0" smtClean="0"/>
              <a:t>Extremely uncommon</a:t>
            </a:r>
          </a:p>
          <a:p>
            <a:r>
              <a:rPr lang="en-GB" dirty="0" smtClean="0"/>
              <a:t>Parthenogenesis is the name given to asexual reproduction in animals (literally means “virgin creation”)</a:t>
            </a:r>
          </a:p>
          <a:p>
            <a:r>
              <a:rPr lang="en-GB" dirty="0" smtClean="0"/>
              <a:t>Females produce offspring without the requirement for a male. The offspring are all female and are clones of the mother.</a:t>
            </a:r>
          </a:p>
          <a:p>
            <a:r>
              <a:rPr lang="en-GB" dirty="0" smtClean="0"/>
              <a:t>All animals which carry out parthenogenesis can also carry out sexual reproduction to produce males/variation.</a:t>
            </a:r>
          </a:p>
          <a:p>
            <a:r>
              <a:rPr lang="en-GB" dirty="0" smtClean="0"/>
              <a:t>More commonly found in cooler climates with low parasite density or diversity.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223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Conditions that Favour Asexual Reproduction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Producing identical offspring can be useful in a </a:t>
            </a:r>
            <a:r>
              <a:rPr lang="en-GB" b="1" dirty="0" smtClean="0"/>
              <a:t>narrow and stable niche.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dirty="0" smtClean="0"/>
              <a:t>Aphids use asexual reproduction to quickly exploit a new food source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Useful for recolonising disturbed habitats – for example, buttercup plants use asexual reproduction to spread over an area of clear soil.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6736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412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Sexual and Asexual Reproduction</vt:lpstr>
      <vt:lpstr>Costs and Benefits</vt:lpstr>
      <vt:lpstr>Asexual Reproduction vs Sexual Reproduction</vt:lpstr>
      <vt:lpstr>The Paradox of Sex</vt:lpstr>
      <vt:lpstr>Asexual Reproduction – Useful for Some</vt:lpstr>
      <vt:lpstr>Asexual Reproduction – Useful for Some</vt:lpstr>
      <vt:lpstr>Asexual Reproduction – Useful for Some</vt:lpstr>
      <vt:lpstr>Conditions that Favour Asexual Reproduction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by Drift and Selection</dc:title>
  <dc:creator>aaitken</dc:creator>
  <cp:lastModifiedBy>aaitken</cp:lastModifiedBy>
  <cp:revision>18</cp:revision>
  <cp:lastPrinted>2019-01-15T09:19:22Z</cp:lastPrinted>
  <dcterms:created xsi:type="dcterms:W3CDTF">2019-01-11T11:36:56Z</dcterms:created>
  <dcterms:modified xsi:type="dcterms:W3CDTF">2019-01-18T10:05:40Z</dcterms:modified>
</cp:coreProperties>
</file>