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3382D-2B3A-4D48-AE3D-E3AF518FA921}" type="datetimeFigureOut">
              <a:rPr lang="en-GB" smtClean="0"/>
              <a:t>07/02/2019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9CF4D-5FE9-415A-AC8C-774B3016D2BF}" type="slidenum">
              <a:rPr lang="en-GB" smtClean="0"/>
              <a:t>‹#›</a:t>
            </a:fld>
            <a:endParaRPr lang="en-GB"/>
          </a:p>
        </p:txBody>
      </p:sp>
    </p:spTree>
    <p:extLst>
      <p:ext uri="{BB962C8B-B14F-4D97-AF65-F5344CB8AC3E}">
        <p14:creationId xmlns:p14="http://schemas.microsoft.com/office/powerpoint/2010/main" val="57820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69CF4D-5FE9-415A-AC8C-774B3016D2BF}" type="slidenum">
              <a:rPr lang="en-GB" smtClean="0"/>
              <a:t>6</a:t>
            </a:fld>
            <a:endParaRPr lang="en-GB"/>
          </a:p>
        </p:txBody>
      </p:sp>
    </p:spTree>
    <p:extLst>
      <p:ext uri="{BB962C8B-B14F-4D97-AF65-F5344CB8AC3E}">
        <p14:creationId xmlns:p14="http://schemas.microsoft.com/office/powerpoint/2010/main" val="2031697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744C62-7272-4886-8F9B-E4A0E4C889EC}"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34159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44C62-7272-4886-8F9B-E4A0E4C889EC}"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291600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44C62-7272-4886-8F9B-E4A0E4C889EC}"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41195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44C62-7272-4886-8F9B-E4A0E4C889EC}"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160561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744C62-7272-4886-8F9B-E4A0E4C889EC}" type="datetimeFigureOut">
              <a:rPr lang="en-GB" smtClean="0"/>
              <a:t>07/02/2019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3069250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744C62-7272-4886-8F9B-E4A0E4C889EC}"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233948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744C62-7272-4886-8F9B-E4A0E4C889EC}" type="datetimeFigureOut">
              <a:rPr lang="en-GB" smtClean="0"/>
              <a:t>07/02/2019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52380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744C62-7272-4886-8F9B-E4A0E4C889EC}" type="datetimeFigureOut">
              <a:rPr lang="en-GB" smtClean="0"/>
              <a:t>07/02/2019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41557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44C62-7272-4886-8F9B-E4A0E4C889EC}" type="datetimeFigureOut">
              <a:rPr lang="en-GB" smtClean="0"/>
              <a:t>07/02/2019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293951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744C62-7272-4886-8F9B-E4A0E4C889EC}"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86760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744C62-7272-4886-8F9B-E4A0E4C889EC}" type="datetimeFigureOut">
              <a:rPr lang="en-GB" smtClean="0"/>
              <a:t>07/02/2019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2155D-15A1-4224-95C3-57E87F71FAA3}" type="slidenum">
              <a:rPr lang="en-GB" smtClean="0"/>
              <a:t>‹#›</a:t>
            </a:fld>
            <a:endParaRPr lang="en-GB"/>
          </a:p>
        </p:txBody>
      </p:sp>
    </p:spTree>
    <p:extLst>
      <p:ext uri="{BB962C8B-B14F-4D97-AF65-F5344CB8AC3E}">
        <p14:creationId xmlns:p14="http://schemas.microsoft.com/office/powerpoint/2010/main" val="76782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44C62-7272-4886-8F9B-E4A0E4C889EC}" type="datetimeFigureOut">
              <a:rPr lang="en-GB" smtClean="0"/>
              <a:t>07/02/2019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2155D-15A1-4224-95C3-57E87F71FAA3}" type="slidenum">
              <a:rPr lang="en-GB" smtClean="0"/>
              <a:t>‹#›</a:t>
            </a:fld>
            <a:endParaRPr lang="en-GB"/>
          </a:p>
        </p:txBody>
      </p:sp>
    </p:spTree>
    <p:extLst>
      <p:ext uri="{BB962C8B-B14F-4D97-AF65-F5344CB8AC3E}">
        <p14:creationId xmlns:p14="http://schemas.microsoft.com/office/powerpoint/2010/main" val="926451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Microbial Parasites</a:t>
            </a:r>
            <a:endParaRPr lang="en-GB" dirty="0"/>
          </a:p>
        </p:txBody>
      </p:sp>
      <p:sp>
        <p:nvSpPr>
          <p:cNvPr id="3" name="Subtitle 2"/>
          <p:cNvSpPr>
            <a:spLocks noGrp="1"/>
          </p:cNvSpPr>
          <p:nvPr>
            <p:ph type="subTitle" idx="1"/>
          </p:nvPr>
        </p:nvSpPr>
        <p:spPr/>
        <p:txBody>
          <a:bodyPr/>
          <a:lstStyle/>
          <a:p>
            <a:r>
              <a:rPr lang="en-GB" dirty="0" smtClean="0"/>
              <a:t>Unit 2: Organisms and Evolution</a:t>
            </a:r>
          </a:p>
          <a:p>
            <a:r>
              <a:rPr lang="en-GB" dirty="0" smtClean="0"/>
              <a:t>Advanced Higher Biology</a:t>
            </a:r>
          </a:p>
          <a:p>
            <a:r>
              <a:rPr lang="en-GB" dirty="0" smtClean="0"/>
              <a:t>Miss Aitken</a:t>
            </a:r>
            <a:endParaRPr lang="en-GB" dirty="0"/>
          </a:p>
        </p:txBody>
      </p:sp>
    </p:spTree>
    <p:extLst>
      <p:ext uri="{BB962C8B-B14F-4D97-AF65-F5344CB8AC3E}">
        <p14:creationId xmlns:p14="http://schemas.microsoft.com/office/powerpoint/2010/main" val="4011118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HIV Genom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0001" y="178129"/>
            <a:ext cx="8014648" cy="6232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710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2050" name="Picture 2" descr="https://www.niaid.nih.gov/sites/default/files/hivReplicationCycl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083" y="10825"/>
            <a:ext cx="5536582" cy="684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88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Microbial Parasites</a:t>
            </a:r>
            <a:endParaRPr lang="en-GB" dirty="0"/>
          </a:p>
        </p:txBody>
      </p:sp>
      <p:sp>
        <p:nvSpPr>
          <p:cNvPr id="3" name="Content Placeholder 2"/>
          <p:cNvSpPr>
            <a:spLocks noGrp="1"/>
          </p:cNvSpPr>
          <p:nvPr>
            <p:ph idx="1"/>
          </p:nvPr>
        </p:nvSpPr>
        <p:spPr/>
        <p:txBody>
          <a:bodyPr/>
          <a:lstStyle/>
          <a:p>
            <a:r>
              <a:rPr lang="en-GB" dirty="0" smtClean="0"/>
              <a:t>Most microbes are transmitted by direct contact</a:t>
            </a:r>
          </a:p>
          <a:p>
            <a:endParaRPr lang="en-GB" dirty="0"/>
          </a:p>
          <a:p>
            <a:r>
              <a:rPr lang="en-GB" dirty="0" smtClean="0"/>
              <a:t>Only have one host species in their lifecycle</a:t>
            </a:r>
          </a:p>
          <a:p>
            <a:endParaRPr lang="en-GB" dirty="0"/>
          </a:p>
          <a:p>
            <a:r>
              <a:rPr lang="en-GB" dirty="0" smtClean="0"/>
              <a:t>One exception: the bacteria that causes Lyme disease cannot be directly transmitted to a new host, so is transmitted by bites from a vector (tick).</a:t>
            </a:r>
          </a:p>
          <a:p>
            <a:endParaRPr lang="en-GB" dirty="0"/>
          </a:p>
          <a:p>
            <a:endParaRPr lang="en-GB" dirty="0"/>
          </a:p>
        </p:txBody>
      </p:sp>
    </p:spTree>
    <p:extLst>
      <p:ext uri="{BB962C8B-B14F-4D97-AF65-F5344CB8AC3E}">
        <p14:creationId xmlns:p14="http://schemas.microsoft.com/office/powerpoint/2010/main" val="2645523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Microbial Parasites </a:t>
            </a:r>
            <a:endParaRPr lang="en-GB" dirty="0"/>
          </a:p>
        </p:txBody>
      </p:sp>
      <p:sp>
        <p:nvSpPr>
          <p:cNvPr id="3" name="Content Placeholder 2"/>
          <p:cNvSpPr>
            <a:spLocks noGrp="1"/>
          </p:cNvSpPr>
          <p:nvPr>
            <p:ph idx="1"/>
          </p:nvPr>
        </p:nvSpPr>
        <p:spPr/>
        <p:txBody>
          <a:bodyPr/>
          <a:lstStyle/>
          <a:p>
            <a:r>
              <a:rPr lang="en-GB" i="1" dirty="0" smtClean="0"/>
              <a:t>Tuberculosis – mycobacterium tuberculosis</a:t>
            </a:r>
          </a:p>
          <a:p>
            <a:endParaRPr lang="en-GB" i="1" dirty="0"/>
          </a:p>
          <a:p>
            <a:r>
              <a:rPr lang="en-GB" i="1" dirty="0" smtClean="0"/>
              <a:t>Influenza</a:t>
            </a:r>
          </a:p>
          <a:p>
            <a:endParaRPr lang="en-GB" i="1" dirty="0"/>
          </a:p>
          <a:p>
            <a:r>
              <a:rPr lang="en-GB" i="1" dirty="0" smtClean="0"/>
              <a:t>Human Immunodeficiency virus (HIV)</a:t>
            </a:r>
          </a:p>
          <a:p>
            <a:endParaRPr lang="en-GB" i="1" dirty="0"/>
          </a:p>
          <a:p>
            <a:r>
              <a:rPr lang="en-GB" dirty="0" smtClean="0"/>
              <a:t>More details can be found on page 84 – but the mechanism of these microbial parasites was studied in Higher.</a:t>
            </a:r>
            <a:endParaRPr lang="en-GB" dirty="0"/>
          </a:p>
        </p:txBody>
      </p:sp>
    </p:spTree>
    <p:extLst>
      <p:ext uri="{BB962C8B-B14F-4D97-AF65-F5344CB8AC3E}">
        <p14:creationId xmlns:p14="http://schemas.microsoft.com/office/powerpoint/2010/main" val="2633095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“Life” of a Virus</a:t>
            </a:r>
            <a:endParaRPr lang="en-GB" dirty="0"/>
          </a:p>
        </p:txBody>
      </p:sp>
      <p:sp>
        <p:nvSpPr>
          <p:cNvPr id="3" name="Content Placeholder 2"/>
          <p:cNvSpPr>
            <a:spLocks noGrp="1"/>
          </p:cNvSpPr>
          <p:nvPr>
            <p:ph idx="1"/>
          </p:nvPr>
        </p:nvSpPr>
        <p:spPr/>
        <p:txBody>
          <a:bodyPr/>
          <a:lstStyle/>
          <a:p>
            <a:r>
              <a:rPr lang="en-GB" dirty="0" smtClean="0"/>
              <a:t>Viruses can only </a:t>
            </a:r>
            <a:r>
              <a:rPr lang="en-GB" b="1" dirty="0" smtClean="0"/>
              <a:t>replicate </a:t>
            </a:r>
            <a:r>
              <a:rPr lang="en-GB" dirty="0" smtClean="0"/>
              <a:t>inside a host cell.</a:t>
            </a:r>
          </a:p>
          <a:p>
            <a:endParaRPr lang="en-GB" dirty="0"/>
          </a:p>
          <a:p>
            <a:r>
              <a:rPr lang="en-GB" dirty="0" smtClean="0"/>
              <a:t>They are not quite “</a:t>
            </a:r>
            <a:r>
              <a:rPr lang="en-GB" b="1" dirty="0" smtClean="0"/>
              <a:t>living</a:t>
            </a:r>
            <a:r>
              <a:rPr lang="en-GB" dirty="0" smtClean="0"/>
              <a:t>” – they cannot carry out the basic functions of any other living organism except for </a:t>
            </a:r>
            <a:r>
              <a:rPr lang="en-GB" b="1" dirty="0" smtClean="0"/>
              <a:t>reproduction</a:t>
            </a:r>
            <a:r>
              <a:rPr lang="en-GB" dirty="0" smtClean="0"/>
              <a:t>, and even then, they need a </a:t>
            </a:r>
            <a:r>
              <a:rPr lang="en-GB" b="1" dirty="0" smtClean="0"/>
              <a:t>host</a:t>
            </a:r>
            <a:r>
              <a:rPr lang="en-GB" dirty="0" smtClean="0"/>
              <a:t> for that.</a:t>
            </a:r>
          </a:p>
          <a:p>
            <a:endParaRPr lang="en-GB" dirty="0"/>
          </a:p>
          <a:p>
            <a:endParaRPr lang="en-GB" dirty="0"/>
          </a:p>
        </p:txBody>
      </p:sp>
    </p:spTree>
    <p:extLst>
      <p:ext uri="{BB962C8B-B14F-4D97-AF65-F5344CB8AC3E}">
        <p14:creationId xmlns:p14="http://schemas.microsoft.com/office/powerpoint/2010/main" val="188071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Virus Structure</a:t>
            </a:r>
            <a:endParaRPr lang="en-GB" dirty="0"/>
          </a:p>
        </p:txBody>
      </p:sp>
      <p:sp>
        <p:nvSpPr>
          <p:cNvPr id="3" name="Content Placeholder 2"/>
          <p:cNvSpPr>
            <a:spLocks noGrp="1"/>
          </p:cNvSpPr>
          <p:nvPr>
            <p:ph idx="1"/>
          </p:nvPr>
        </p:nvSpPr>
        <p:spPr/>
        <p:txBody>
          <a:bodyPr/>
          <a:lstStyle/>
          <a:p>
            <a:r>
              <a:rPr lang="en-GB" dirty="0" smtClean="0"/>
              <a:t>Viruses contain </a:t>
            </a:r>
            <a:r>
              <a:rPr lang="en-GB" b="1" dirty="0" smtClean="0"/>
              <a:t>DNA</a:t>
            </a:r>
            <a:r>
              <a:rPr lang="en-GB" dirty="0" smtClean="0"/>
              <a:t> or </a:t>
            </a:r>
            <a:r>
              <a:rPr lang="en-GB" b="1" dirty="0" smtClean="0"/>
              <a:t>RNA</a:t>
            </a:r>
            <a:r>
              <a:rPr lang="en-GB" dirty="0" smtClean="0"/>
              <a:t> inside a </a:t>
            </a:r>
            <a:r>
              <a:rPr lang="en-GB" b="1" dirty="0" smtClean="0"/>
              <a:t>protective coat </a:t>
            </a:r>
            <a:r>
              <a:rPr lang="en-GB" dirty="0" smtClean="0"/>
              <a:t>called a </a:t>
            </a:r>
            <a:r>
              <a:rPr lang="en-GB" b="1" dirty="0" smtClean="0"/>
              <a:t>capsid</a:t>
            </a:r>
            <a:r>
              <a:rPr lang="en-GB" dirty="0" smtClean="0"/>
              <a:t>.</a:t>
            </a:r>
          </a:p>
          <a:p>
            <a:endParaRPr lang="en-GB" dirty="0"/>
          </a:p>
          <a:p>
            <a:r>
              <a:rPr lang="en-GB" dirty="0" smtClean="0"/>
              <a:t>Some viruses also have an outer envelope made from part of the host-cell membrane.</a:t>
            </a:r>
          </a:p>
          <a:p>
            <a:endParaRPr lang="en-GB" dirty="0"/>
          </a:p>
          <a:p>
            <a:r>
              <a:rPr lang="en-GB" dirty="0" smtClean="0"/>
              <a:t>The outer surface of a viral cell has </a:t>
            </a:r>
            <a:r>
              <a:rPr lang="en-GB" b="1" dirty="0" smtClean="0"/>
              <a:t>proteins</a:t>
            </a:r>
            <a:r>
              <a:rPr lang="en-GB" dirty="0" smtClean="0"/>
              <a:t> on it. These proteins are foreign </a:t>
            </a:r>
            <a:r>
              <a:rPr lang="en-GB" b="1" dirty="0" smtClean="0"/>
              <a:t>antigens</a:t>
            </a:r>
            <a:r>
              <a:rPr lang="en-GB" dirty="0" smtClean="0"/>
              <a:t> to the host.</a:t>
            </a:r>
            <a:endParaRPr lang="en-GB" dirty="0"/>
          </a:p>
        </p:txBody>
      </p:sp>
    </p:spTree>
    <p:extLst>
      <p:ext uri="{BB962C8B-B14F-4D97-AF65-F5344CB8AC3E}">
        <p14:creationId xmlns:p14="http://schemas.microsoft.com/office/powerpoint/2010/main" val="275404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Virus Reproduction</a:t>
            </a:r>
            <a:endParaRPr lang="en-GB" dirty="0"/>
          </a:p>
        </p:txBody>
      </p:sp>
      <p:sp>
        <p:nvSpPr>
          <p:cNvPr id="3" name="Content Placeholder 2"/>
          <p:cNvSpPr>
            <a:spLocks noGrp="1"/>
          </p:cNvSpPr>
          <p:nvPr>
            <p:ph idx="1"/>
          </p:nvPr>
        </p:nvSpPr>
        <p:spPr/>
        <p:txBody>
          <a:bodyPr/>
          <a:lstStyle/>
          <a:p>
            <a:endParaRPr lang="en-GB"/>
          </a:p>
        </p:txBody>
      </p:sp>
      <p:pic>
        <p:nvPicPr>
          <p:cNvPr id="1026" name="Picture 2" descr="https://s3-eu-central-1.amazonaws.com/techni-kimages/wp-content/uploads/2017/06/05174136/Cropped-virus-life-cycl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8365" y="1255033"/>
            <a:ext cx="6335270" cy="5602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09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Virus Reproduction</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Virus antigens attach to host cell surface</a:t>
            </a:r>
          </a:p>
          <a:p>
            <a:pPr marL="514350" indent="-514350">
              <a:buFont typeface="+mj-lt"/>
              <a:buAutoNum type="arabicPeriod"/>
            </a:pPr>
            <a:r>
              <a:rPr lang="en-GB" dirty="0" smtClean="0"/>
              <a:t>Viral DNA injected into the host</a:t>
            </a:r>
          </a:p>
          <a:p>
            <a:pPr marL="514350" indent="-514350">
              <a:buFont typeface="+mj-lt"/>
              <a:buAutoNum type="arabicPeriod"/>
            </a:pPr>
            <a:r>
              <a:rPr lang="en-GB" dirty="0" smtClean="0"/>
              <a:t>Viral DNA is replicated by host enzymes</a:t>
            </a:r>
          </a:p>
          <a:p>
            <a:pPr marL="514350" indent="-514350">
              <a:buFont typeface="+mj-lt"/>
              <a:buAutoNum type="arabicPeriod"/>
            </a:pPr>
            <a:r>
              <a:rPr lang="en-GB" dirty="0" smtClean="0"/>
              <a:t>Viral genes are transcribes to RNA which is translated to make viral protein coats</a:t>
            </a:r>
          </a:p>
          <a:p>
            <a:pPr marL="514350" indent="-514350">
              <a:buFont typeface="+mj-lt"/>
              <a:buAutoNum type="arabicPeriod"/>
            </a:pPr>
            <a:r>
              <a:rPr lang="en-GB" dirty="0" smtClean="0"/>
              <a:t>New virus particles are assembled and burst out of host cell when ready.</a:t>
            </a:r>
            <a:endParaRPr lang="en-GB" dirty="0"/>
          </a:p>
        </p:txBody>
      </p:sp>
    </p:spTree>
    <p:extLst>
      <p:ext uri="{BB962C8B-B14F-4D97-AF65-F5344CB8AC3E}">
        <p14:creationId xmlns:p14="http://schemas.microsoft.com/office/powerpoint/2010/main" val="1604267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Virus Reproduction</a:t>
            </a:r>
            <a:endParaRPr lang="en-GB" dirty="0"/>
          </a:p>
        </p:txBody>
      </p:sp>
      <p:sp>
        <p:nvSpPr>
          <p:cNvPr id="3" name="Content Placeholder 2"/>
          <p:cNvSpPr>
            <a:spLocks noGrp="1"/>
          </p:cNvSpPr>
          <p:nvPr>
            <p:ph idx="1"/>
          </p:nvPr>
        </p:nvSpPr>
        <p:spPr/>
        <p:txBody>
          <a:bodyPr/>
          <a:lstStyle/>
          <a:p>
            <a:pPr marL="0" indent="0">
              <a:buNone/>
            </a:pPr>
            <a:r>
              <a:rPr lang="en-GB" dirty="0" smtClean="0"/>
              <a:t>Examples of viruses with DNA:</a:t>
            </a:r>
          </a:p>
          <a:p>
            <a:pPr>
              <a:buFontTx/>
              <a:buChar char="-"/>
            </a:pPr>
            <a:r>
              <a:rPr lang="en-GB" dirty="0" smtClean="0"/>
              <a:t>Smallpox, herpes and chicken pox</a:t>
            </a:r>
          </a:p>
          <a:p>
            <a:pPr>
              <a:buFontTx/>
              <a:buChar char="-"/>
            </a:pPr>
            <a:endParaRPr lang="en-GB" dirty="0"/>
          </a:p>
          <a:p>
            <a:pPr marL="0" indent="0">
              <a:buNone/>
            </a:pPr>
            <a:endParaRPr lang="en-GB" dirty="0" smtClean="0"/>
          </a:p>
          <a:p>
            <a:pPr marL="0" indent="0">
              <a:buNone/>
            </a:pPr>
            <a:r>
              <a:rPr lang="en-GB" dirty="0" smtClean="0"/>
              <a:t>Examples of viruses with RNA:</a:t>
            </a:r>
          </a:p>
          <a:p>
            <a:pPr>
              <a:buFontTx/>
              <a:buChar char="-"/>
            </a:pPr>
            <a:r>
              <a:rPr lang="en-GB" dirty="0" smtClean="0"/>
              <a:t>influenza, Ebola, hepatitis C, polio, rabies, measles</a:t>
            </a:r>
          </a:p>
          <a:p>
            <a:pPr marL="0" indent="0">
              <a:buNone/>
            </a:pPr>
            <a:r>
              <a:rPr lang="en-GB" dirty="0" smtClean="0"/>
              <a:t>Same steps as before except in step 3, viral RNA is replicated directly using an enzyme from the virus. Viral DNA is never made.</a:t>
            </a:r>
            <a:endParaRPr lang="en-GB" dirty="0"/>
          </a:p>
        </p:txBody>
      </p:sp>
    </p:spTree>
    <p:extLst>
      <p:ext uri="{BB962C8B-B14F-4D97-AF65-F5344CB8AC3E}">
        <p14:creationId xmlns:p14="http://schemas.microsoft.com/office/powerpoint/2010/main" val="2259449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RNA Retroviruses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Example: HIV</a:t>
            </a:r>
          </a:p>
          <a:p>
            <a:endParaRPr lang="en-GB" dirty="0"/>
          </a:p>
          <a:p>
            <a:r>
              <a:rPr lang="en-GB" dirty="0" smtClean="0"/>
              <a:t>More complex process</a:t>
            </a:r>
          </a:p>
          <a:p>
            <a:r>
              <a:rPr lang="en-GB" dirty="0" smtClean="0"/>
              <a:t>These viruses use the enzyme reverse transcriptase to form a DNA copy of the virus genome. This DNA is then integrated into the genome of the host cell, and is replicated as part of normal cell production. That way, the virus is always going to be in host cells.</a:t>
            </a:r>
          </a:p>
          <a:p>
            <a:r>
              <a:rPr lang="en-GB" dirty="0" smtClean="0"/>
              <a:t>When the virus is reproducing, the DNA copy of the virus genome will be transcribed to RNA, which is then translated to make new viral proteins. These proteins and the RNA form new virus particles and these burst out of the host cell.</a:t>
            </a:r>
            <a:endParaRPr lang="en-GB" dirty="0"/>
          </a:p>
        </p:txBody>
      </p:sp>
    </p:spTree>
    <p:extLst>
      <p:ext uri="{BB962C8B-B14F-4D97-AF65-F5344CB8AC3E}">
        <p14:creationId xmlns:p14="http://schemas.microsoft.com/office/powerpoint/2010/main" val="3727051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418</Words>
  <Application>Microsoft Office PowerPoint</Application>
  <PresentationFormat>Widescreen</PresentationFormat>
  <Paragraphs>50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Microbial Parasites</vt:lpstr>
      <vt:lpstr>Microbial Parasites</vt:lpstr>
      <vt:lpstr>Examples of Microbial Parasites </vt:lpstr>
      <vt:lpstr>The “Life” of a Virus</vt:lpstr>
      <vt:lpstr>Virus Structure</vt:lpstr>
      <vt:lpstr>Virus Reproduction</vt:lpstr>
      <vt:lpstr>Virus Reproduction</vt:lpstr>
      <vt:lpstr>Virus Reproduction</vt:lpstr>
      <vt:lpstr>RNA Retroviruses</vt:lpstr>
      <vt:lpstr>PowerPoint Presentation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Parasite Niche</dc:title>
  <dc:creator>aaitken</dc:creator>
  <cp:lastModifiedBy>aaitken</cp:lastModifiedBy>
  <cp:revision>31</cp:revision>
  <dcterms:created xsi:type="dcterms:W3CDTF">2019-02-01T11:04:34Z</dcterms:created>
  <dcterms:modified xsi:type="dcterms:W3CDTF">2019-02-07T09:52:13Z</dcterms:modified>
</cp:coreProperties>
</file>