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1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5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8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7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1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0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4C62-7272-4886-8F9B-E4A0E4C889E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45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Transmission and Virulence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 and Virulence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spread of a parasite to a new host is called </a:t>
            </a:r>
            <a:r>
              <a:rPr lang="en-GB" b="1" dirty="0" smtClean="0"/>
              <a:t>transmission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The harm that a parasite causes is known as it’s </a:t>
            </a:r>
            <a:r>
              <a:rPr lang="en-GB" b="1" dirty="0" smtClean="0"/>
              <a:t>virulence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The parasite’s evolutionary fitness is determined by how successful it is at transmitting it’s offspring into new hosts.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 and Virulence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Strategy A: low transmission, low virulence:</a:t>
            </a:r>
          </a:p>
          <a:p>
            <a:endParaRPr lang="en-GB" dirty="0"/>
          </a:p>
          <a:p>
            <a:pPr lvl="1"/>
            <a:r>
              <a:rPr lang="en-GB" dirty="0" smtClean="0"/>
              <a:t>Employed by the virus which causes the common cold. Parasite relies on direct transmission and can only survive outside the body for 3 hours. High virulence would hamper transmission – if you can’t leave the house, you can’t pass it on.</a:t>
            </a:r>
          </a:p>
          <a:p>
            <a:pPr lvl="1"/>
            <a:endParaRPr lang="en-GB" dirty="0"/>
          </a:p>
          <a:p>
            <a:r>
              <a:rPr lang="en-GB" dirty="0"/>
              <a:t>Strategy </a:t>
            </a:r>
            <a:r>
              <a:rPr lang="en-GB" dirty="0" smtClean="0"/>
              <a:t>B: High </a:t>
            </a:r>
            <a:r>
              <a:rPr lang="en-GB" dirty="0"/>
              <a:t>transmission, </a:t>
            </a:r>
            <a:r>
              <a:rPr lang="en-GB" dirty="0" smtClean="0"/>
              <a:t>high </a:t>
            </a:r>
            <a:r>
              <a:rPr lang="en-GB" dirty="0"/>
              <a:t>virulence:</a:t>
            </a:r>
          </a:p>
          <a:p>
            <a:endParaRPr lang="en-GB" dirty="0"/>
          </a:p>
          <a:p>
            <a:pPr lvl="1"/>
            <a:r>
              <a:rPr lang="en-GB" dirty="0"/>
              <a:t>Employed by </a:t>
            </a:r>
            <a:r>
              <a:rPr lang="en-GB" dirty="0" smtClean="0"/>
              <a:t>diseases like cholera and malaria. Both multiply inside the host and are cause extreme damage, often killing the host. High transmission ensures a good spread.</a:t>
            </a:r>
            <a:endParaRPr lang="en-GB" dirty="0"/>
          </a:p>
          <a:p>
            <a:pPr lvl="1"/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1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that Increase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Overcrowding / High population density – more people, smaller spaces between them.</a:t>
            </a:r>
          </a:p>
          <a:p>
            <a:endParaRPr lang="en-GB" dirty="0"/>
          </a:p>
          <a:p>
            <a:r>
              <a:rPr lang="en-GB" dirty="0" smtClean="0"/>
              <a:t>Use of vectors – parasite can spread even when host is incapacitated</a:t>
            </a:r>
          </a:p>
          <a:p>
            <a:endParaRPr lang="en-GB" dirty="0"/>
          </a:p>
          <a:p>
            <a:r>
              <a:rPr lang="en-GB" dirty="0" smtClean="0"/>
              <a:t>Waterborne dispersal stages – water spreads things faster</a:t>
            </a:r>
          </a:p>
          <a:p>
            <a:endParaRPr lang="en-GB" dirty="0"/>
          </a:p>
          <a:p>
            <a:r>
              <a:rPr lang="en-GB" dirty="0" smtClean="0"/>
              <a:t>If the parasite is able to exploit the natural behaviour of the host, this can also increase transmission – mind-altering </a:t>
            </a:r>
            <a:r>
              <a:rPr lang="en-GB" dirty="0" err="1" smtClean="0"/>
              <a:t>strageties</a:t>
            </a:r>
            <a:r>
              <a:rPr lang="en-GB" dirty="0" smtClean="0"/>
              <a:t>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5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that Increase Virulence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Suppression of the host’s immune system so that parasites survive and reproduce inside the host without being attacked</a:t>
            </a:r>
          </a:p>
          <a:p>
            <a:endParaRPr lang="en-GB" dirty="0"/>
          </a:p>
          <a:p>
            <a:r>
              <a:rPr lang="en-GB" dirty="0" smtClean="0"/>
              <a:t>Modify the size of the host so that it grows much larger than average and can support the reproduction of more parasites</a:t>
            </a:r>
          </a:p>
          <a:p>
            <a:endParaRPr lang="en-GB" dirty="0"/>
          </a:p>
          <a:p>
            <a:r>
              <a:rPr lang="en-GB" dirty="0" smtClean="0"/>
              <a:t>Reduce the host’s reproductive rate so more of the host’s energy can be directed towards reproducing the parasite instead of it’s own offspring.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3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286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Transmission and Virulence</vt:lpstr>
      <vt:lpstr>Transmission and Virulence</vt:lpstr>
      <vt:lpstr>Transmission and Virulence</vt:lpstr>
      <vt:lpstr>Factors that Increase Transmission</vt:lpstr>
      <vt:lpstr>Factors that Increase Virulence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Parasite Niche</dc:title>
  <dc:creator>aaitken</dc:creator>
  <cp:lastModifiedBy>aaitken</cp:lastModifiedBy>
  <cp:revision>14</cp:revision>
  <dcterms:created xsi:type="dcterms:W3CDTF">2019-02-01T11:04:34Z</dcterms:created>
  <dcterms:modified xsi:type="dcterms:W3CDTF">2019-02-05T10:57:15Z</dcterms:modified>
</cp:coreProperties>
</file>