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5" r:id="rId1"/>
  </p:sldMasterIdLst>
  <p:sldIdLst>
    <p:sldId id="256" r:id="rId2"/>
    <p:sldId id="257" r:id="rId3"/>
    <p:sldId id="259" r:id="rId4"/>
    <p:sldId id="260" r:id="rId5"/>
    <p:sldId id="271" r:id="rId6"/>
    <p:sldId id="315" r:id="rId7"/>
    <p:sldId id="316" r:id="rId8"/>
    <p:sldId id="317" r:id="rId9"/>
    <p:sldId id="318" r:id="rId10"/>
    <p:sldId id="31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D86DA8-0812-4F19-A4BA-7835C4B61205}" v="908" dt="2018-09-30T10:31:51.6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Relationship Id="rId48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0DB9C5-E812-43C1-96D0-4E97CB6AD243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FBBC376-B3CF-4FEB-B9A8-EAB6A8ABF907}">
      <dgm:prSet/>
      <dgm:spPr/>
      <dgm:t>
        <a:bodyPr/>
        <a:lstStyle/>
        <a:p>
          <a:r>
            <a:rPr lang="en-GB" dirty="0"/>
            <a:t>We </a:t>
          </a:r>
          <a:r>
            <a:rPr lang="en-GB" dirty="0" smtClean="0"/>
            <a:t>are learning:</a:t>
          </a:r>
          <a:endParaRPr lang="en-US" dirty="0"/>
        </a:p>
      </dgm:t>
    </dgm:pt>
    <dgm:pt modelId="{304F7D26-F1EA-4CAA-8088-0C7630D2164C}" type="parTrans" cxnId="{7020B3C3-E5B7-47BA-B046-36B0CF6B421B}">
      <dgm:prSet/>
      <dgm:spPr/>
      <dgm:t>
        <a:bodyPr/>
        <a:lstStyle/>
        <a:p>
          <a:endParaRPr lang="en-US"/>
        </a:p>
      </dgm:t>
    </dgm:pt>
    <dgm:pt modelId="{5C3726D0-13B5-4D04-B49D-719E5D761D37}" type="sibTrans" cxnId="{7020B3C3-E5B7-47BA-B046-36B0CF6B421B}">
      <dgm:prSet/>
      <dgm:spPr/>
      <dgm:t>
        <a:bodyPr/>
        <a:lstStyle/>
        <a:p>
          <a:endParaRPr lang="en-US"/>
        </a:p>
      </dgm:t>
    </dgm:pt>
    <dgm:pt modelId="{E963B9FD-4DD7-4B5A-A3DF-63853705B401}">
      <dgm:prSet/>
      <dgm:spPr/>
      <dgm:t>
        <a:bodyPr/>
        <a:lstStyle/>
        <a:p>
          <a:r>
            <a:rPr lang="en-GB" dirty="0" smtClean="0"/>
            <a:t>How to </a:t>
          </a:r>
          <a:r>
            <a:rPr lang="en-GB" dirty="0" smtClean="0"/>
            <a:t>create Mailing Labels in a Report within Access</a:t>
          </a:r>
          <a:endParaRPr lang="en-US" dirty="0"/>
        </a:p>
      </dgm:t>
    </dgm:pt>
    <dgm:pt modelId="{F582B116-1DB5-45BD-A83F-99E4B9CCE478}" type="parTrans" cxnId="{7C4BB798-3E97-4807-A45A-CF5BC0EB4A5B}">
      <dgm:prSet/>
      <dgm:spPr/>
      <dgm:t>
        <a:bodyPr/>
        <a:lstStyle/>
        <a:p>
          <a:endParaRPr lang="en-US"/>
        </a:p>
      </dgm:t>
    </dgm:pt>
    <dgm:pt modelId="{EB65E583-1F0A-48B5-8EDD-D8A63A244F64}" type="sibTrans" cxnId="{7C4BB798-3E97-4807-A45A-CF5BC0EB4A5B}">
      <dgm:prSet/>
      <dgm:spPr/>
      <dgm:t>
        <a:bodyPr/>
        <a:lstStyle/>
        <a:p>
          <a:endParaRPr lang="en-US"/>
        </a:p>
      </dgm:t>
    </dgm:pt>
    <dgm:pt modelId="{FDB5A9DF-961F-4E4C-B328-10F0856B2FAE}" type="pres">
      <dgm:prSet presAssocID="{800DB9C5-E812-43C1-96D0-4E97CB6AD24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E9A1A0-D402-4324-AA81-9254C8C1EAB3}" type="pres">
      <dgm:prSet presAssocID="{BFBBC376-B3CF-4FEB-B9A8-EAB6A8ABF90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7BD2CD-7969-4618-8586-47900F0D65A0}" type="pres">
      <dgm:prSet presAssocID="{5C3726D0-13B5-4D04-B49D-719E5D761D37}" presName="spacer" presStyleCnt="0"/>
      <dgm:spPr/>
    </dgm:pt>
    <dgm:pt modelId="{608B159C-9C9E-488B-8472-28E4154A240E}" type="pres">
      <dgm:prSet presAssocID="{E963B9FD-4DD7-4B5A-A3DF-63853705B40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98B2E9-3E0C-4F4F-8EA5-0D41C55A9223}" type="presOf" srcId="{BFBBC376-B3CF-4FEB-B9A8-EAB6A8ABF907}" destId="{89E9A1A0-D402-4324-AA81-9254C8C1EAB3}" srcOrd="0" destOrd="0" presId="urn:microsoft.com/office/officeart/2005/8/layout/vList2"/>
    <dgm:cxn modelId="{9DFCDF03-8F9E-44DE-9364-0E6D54006335}" type="presOf" srcId="{E963B9FD-4DD7-4B5A-A3DF-63853705B401}" destId="{608B159C-9C9E-488B-8472-28E4154A240E}" srcOrd="0" destOrd="0" presId="urn:microsoft.com/office/officeart/2005/8/layout/vList2"/>
    <dgm:cxn modelId="{7020B3C3-E5B7-47BA-B046-36B0CF6B421B}" srcId="{800DB9C5-E812-43C1-96D0-4E97CB6AD243}" destId="{BFBBC376-B3CF-4FEB-B9A8-EAB6A8ABF907}" srcOrd="0" destOrd="0" parTransId="{304F7D26-F1EA-4CAA-8088-0C7630D2164C}" sibTransId="{5C3726D0-13B5-4D04-B49D-719E5D761D37}"/>
    <dgm:cxn modelId="{7C4BB798-3E97-4807-A45A-CF5BC0EB4A5B}" srcId="{800DB9C5-E812-43C1-96D0-4E97CB6AD243}" destId="{E963B9FD-4DD7-4B5A-A3DF-63853705B401}" srcOrd="1" destOrd="0" parTransId="{F582B116-1DB5-45BD-A83F-99E4B9CCE478}" sibTransId="{EB65E583-1F0A-48B5-8EDD-D8A63A244F64}"/>
    <dgm:cxn modelId="{86B63E01-907D-482B-9039-864E6DCC7D4C}" type="presOf" srcId="{800DB9C5-E812-43C1-96D0-4E97CB6AD243}" destId="{FDB5A9DF-961F-4E4C-B328-10F0856B2FAE}" srcOrd="0" destOrd="0" presId="urn:microsoft.com/office/officeart/2005/8/layout/vList2"/>
    <dgm:cxn modelId="{2E9CC020-2C8B-4958-8749-30B23E9701C3}" type="presParOf" srcId="{FDB5A9DF-961F-4E4C-B328-10F0856B2FAE}" destId="{89E9A1A0-D402-4324-AA81-9254C8C1EAB3}" srcOrd="0" destOrd="0" presId="urn:microsoft.com/office/officeart/2005/8/layout/vList2"/>
    <dgm:cxn modelId="{C04C2A69-42E5-4340-8652-1A3D0ECDE7B2}" type="presParOf" srcId="{FDB5A9DF-961F-4E4C-B328-10F0856B2FAE}" destId="{7A7BD2CD-7969-4618-8586-47900F0D65A0}" srcOrd="1" destOrd="0" presId="urn:microsoft.com/office/officeart/2005/8/layout/vList2"/>
    <dgm:cxn modelId="{EF0776C0-D41D-4848-A2C1-0C85E9FB6D21}" type="presParOf" srcId="{FDB5A9DF-961F-4E4C-B328-10F0856B2FAE}" destId="{608B159C-9C9E-488B-8472-28E4154A240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16738E-FAF3-4C84-8D0F-FDDE65C9E8DB}" type="doc">
      <dgm:prSet loTypeId="urn:microsoft.com/office/officeart/2005/8/layout/cycle2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B87F9E2-B84F-40F0-AD9F-21953B94FDA3}">
      <dgm:prSet/>
      <dgm:spPr/>
      <dgm:t>
        <a:bodyPr/>
        <a:lstStyle/>
        <a:p>
          <a:r>
            <a:rPr lang="en-GB" dirty="0" smtClean="0"/>
            <a:t>You will understand </a:t>
          </a:r>
          <a:r>
            <a:rPr lang="en-GB" dirty="0" smtClean="0"/>
            <a:t>how to create labels using Access</a:t>
          </a:r>
          <a:endParaRPr lang="en-GB" dirty="0"/>
        </a:p>
      </dgm:t>
    </dgm:pt>
    <dgm:pt modelId="{1EBBFB6F-AF66-41CA-8894-A404018E431B}" type="parTrans" cxnId="{01E81FCB-213A-4FEC-8F38-8D463D6C0DEE}">
      <dgm:prSet/>
      <dgm:spPr/>
      <dgm:t>
        <a:bodyPr/>
        <a:lstStyle/>
        <a:p>
          <a:endParaRPr lang="en-GB"/>
        </a:p>
      </dgm:t>
    </dgm:pt>
    <dgm:pt modelId="{5A4DB4B5-FC28-4169-9BC9-7A5557731FD9}" type="sibTrans" cxnId="{01E81FCB-213A-4FEC-8F38-8D463D6C0DEE}">
      <dgm:prSet/>
      <dgm:spPr/>
      <dgm:t>
        <a:bodyPr/>
        <a:lstStyle/>
        <a:p>
          <a:endParaRPr lang="en-GB"/>
        </a:p>
      </dgm:t>
    </dgm:pt>
    <dgm:pt modelId="{D47EF2F7-9A9A-4971-AEB4-E6F788187EDD}" type="pres">
      <dgm:prSet presAssocID="{4916738E-FAF3-4C84-8D0F-FDDE65C9E8D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907F8C-B09B-421E-B37E-A460B6674AA4}" type="pres">
      <dgm:prSet presAssocID="{3B87F9E2-B84F-40F0-AD9F-21953B94FDA3}" presName="node" presStyleLbl="node1" presStyleIdx="0" presStyleCnt="1" custRadScaleRad="100065" custRadScaleInc="16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E81FCB-213A-4FEC-8F38-8D463D6C0DEE}" srcId="{4916738E-FAF3-4C84-8D0F-FDDE65C9E8DB}" destId="{3B87F9E2-B84F-40F0-AD9F-21953B94FDA3}" srcOrd="0" destOrd="0" parTransId="{1EBBFB6F-AF66-41CA-8894-A404018E431B}" sibTransId="{5A4DB4B5-FC28-4169-9BC9-7A5557731FD9}"/>
    <dgm:cxn modelId="{D12ED833-D493-4725-A21E-69A366902130}" type="presOf" srcId="{4916738E-FAF3-4C84-8D0F-FDDE65C9E8DB}" destId="{D47EF2F7-9A9A-4971-AEB4-E6F788187EDD}" srcOrd="0" destOrd="0" presId="urn:microsoft.com/office/officeart/2005/8/layout/cycle2"/>
    <dgm:cxn modelId="{5FB23CDD-33B8-4B47-B3A9-9F1A482B1588}" type="presOf" srcId="{3B87F9E2-B84F-40F0-AD9F-21953B94FDA3}" destId="{B7907F8C-B09B-421E-B37E-A460B6674AA4}" srcOrd="0" destOrd="0" presId="urn:microsoft.com/office/officeart/2005/8/layout/cycle2"/>
    <dgm:cxn modelId="{EC0450D6-2D59-466F-9542-BB391B4B9330}" type="presParOf" srcId="{D47EF2F7-9A9A-4971-AEB4-E6F788187EDD}" destId="{B7907F8C-B09B-421E-B37E-A460B6674AA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E9A1A0-D402-4324-AA81-9254C8C1EAB3}">
      <dsp:nvSpPr>
        <dsp:cNvPr id="0" name=""/>
        <dsp:cNvSpPr/>
      </dsp:nvSpPr>
      <dsp:spPr>
        <a:xfrm>
          <a:off x="0" y="47277"/>
          <a:ext cx="5641974" cy="234566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/>
            <a:t>We </a:t>
          </a:r>
          <a:r>
            <a:rPr lang="en-GB" sz="4700" kern="1200" dirty="0" smtClean="0"/>
            <a:t>are learning:</a:t>
          </a:r>
          <a:endParaRPr lang="en-US" sz="4700" kern="1200" dirty="0"/>
        </a:p>
      </dsp:txBody>
      <dsp:txXfrm>
        <a:off x="114506" y="161783"/>
        <a:ext cx="5412962" cy="2116655"/>
      </dsp:txXfrm>
    </dsp:sp>
    <dsp:sp modelId="{608B159C-9C9E-488B-8472-28E4154A240E}">
      <dsp:nvSpPr>
        <dsp:cNvPr id="0" name=""/>
        <dsp:cNvSpPr/>
      </dsp:nvSpPr>
      <dsp:spPr>
        <a:xfrm>
          <a:off x="0" y="2528304"/>
          <a:ext cx="5641974" cy="2345667"/>
        </a:xfrm>
        <a:prstGeom prst="roundRect">
          <a:avLst/>
        </a:prstGeom>
        <a:solidFill>
          <a:schemeClr val="accent5">
            <a:hueOff val="5313054"/>
            <a:satOff val="-2284"/>
            <a:lumOff val="-1058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 smtClean="0"/>
            <a:t>How to </a:t>
          </a:r>
          <a:r>
            <a:rPr lang="en-GB" sz="4700" kern="1200" dirty="0" smtClean="0"/>
            <a:t>create Mailing Labels in a Report within Access</a:t>
          </a:r>
          <a:endParaRPr lang="en-US" sz="4700" kern="1200" dirty="0"/>
        </a:p>
      </dsp:txBody>
      <dsp:txXfrm>
        <a:off x="114506" y="2642810"/>
        <a:ext cx="5412962" cy="21166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07F8C-B09B-421E-B37E-A460B6674AA4}">
      <dsp:nvSpPr>
        <dsp:cNvPr id="0" name=""/>
        <dsp:cNvSpPr/>
      </dsp:nvSpPr>
      <dsp:spPr>
        <a:xfrm>
          <a:off x="2913805" y="0"/>
          <a:ext cx="4019971" cy="40199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1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100" kern="1200" dirty="0" smtClean="0"/>
            <a:t>You will understand </a:t>
          </a:r>
          <a:r>
            <a:rPr lang="en-GB" sz="4100" kern="1200" dirty="0" smtClean="0"/>
            <a:t>how to create labels using Access</a:t>
          </a:r>
          <a:endParaRPr lang="en-GB" sz="4100" kern="1200" dirty="0"/>
        </a:p>
      </dsp:txBody>
      <dsp:txXfrm>
        <a:off x="3502516" y="588711"/>
        <a:ext cx="2842549" cy="28425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812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141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623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731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561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057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10/22/2018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21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10/22/2018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92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10/22/2018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74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98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360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81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0BA28970-3E8F-46CD-A302-42EE83668B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AD6CE1-90C0-4DE9-9958-DDCD93D2B0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51608" y="643467"/>
            <a:ext cx="3096926" cy="5571066"/>
          </a:xfrm>
        </p:spPr>
        <p:txBody>
          <a:bodyPr>
            <a:normAutofit/>
          </a:bodyPr>
          <a:lstStyle/>
          <a:p>
            <a:r>
              <a:rPr lang="en-GB" sz="2000" dirty="0" smtClean="0"/>
              <a:t>Creating </a:t>
            </a:r>
            <a:r>
              <a:rPr lang="en-GB" sz="2000" dirty="0" smtClean="0"/>
              <a:t>Labels (Mailing)</a:t>
            </a:r>
            <a:endParaRPr lang="en-GB" sz="2000" dirty="0"/>
          </a:p>
        </p:txBody>
      </p:sp>
      <p:cxnSp>
        <p:nvCxnSpPr>
          <p:cNvPr id="17" name="Straight Connector 9">
            <a:extLst>
              <a:ext uri="{FF2B5EF4-FFF2-40B4-BE49-F238E27FC236}">
                <a16:creationId xmlns:a16="http://schemas.microsoft.com/office/drawing/2014/main" id="{47AE7893-212D-45CB-A5B0-AE377389AB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9605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A81CA6F8-2ED7-4E18-9CB5-CC6A1986F71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0820" y="1317868"/>
            <a:ext cx="7152784" cy="4768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73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9593" t="19335" r="29748" b="45170"/>
          <a:stretch/>
        </p:blipFill>
        <p:spPr>
          <a:xfrm>
            <a:off x="1129284" y="107575"/>
            <a:ext cx="10080184" cy="6600120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10744200" y="5905949"/>
            <a:ext cx="1315122" cy="50560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Click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108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7157D9-B965-4456-823E-FD72B6BDC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Learning intentions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AEE8521A-6B79-4327-B6D0-9C420CA671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946389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181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E10C6-9508-4106-A2F7-D5B2BABF4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Success criteria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95114C0-9C4A-4FB8-AFAE-24552859A5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030971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590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95C71-9693-42A8-94DF-73FC50567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336" y="659422"/>
            <a:ext cx="11424622" cy="5633801"/>
          </a:xfrm>
        </p:spPr>
        <p:txBody>
          <a:bodyPr>
            <a:normAutofit/>
          </a:bodyPr>
          <a:lstStyle/>
          <a:p>
            <a:r>
              <a:rPr lang="en-GB" dirty="0" smtClean="0"/>
              <a:t>YOU CAN CREATE MAILING LABELS FROM: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b="1" u="sng" dirty="0" smtClean="0"/>
              <a:t>a TABLE</a:t>
            </a:r>
            <a:r>
              <a:rPr lang="en-GB" b="1" u="sng" dirty="0" smtClean="0"/>
              <a:t/>
            </a:r>
            <a:br>
              <a:rPr lang="en-GB" b="1" u="sng" dirty="0" smtClean="0"/>
            </a:br>
            <a:r>
              <a:rPr lang="en-GB" b="1" u="sng" dirty="0" smtClean="0"/>
              <a:t/>
            </a:r>
            <a:br>
              <a:rPr lang="en-GB" b="1" u="sng" dirty="0" smtClean="0"/>
            </a:br>
            <a:r>
              <a:rPr lang="en-GB" b="1" u="sng" dirty="0" smtClean="0"/>
              <a:t>A QUERY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4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CREATING </a:t>
            </a:r>
            <a:r>
              <a:rPr lang="en-GB" dirty="0" smtClean="0"/>
              <a:t>LABELS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24127" y="2084832"/>
            <a:ext cx="9720073" cy="4023360"/>
          </a:xfrm>
        </p:spPr>
        <p:txBody>
          <a:bodyPr/>
          <a:lstStyle/>
          <a:p>
            <a:r>
              <a:rPr lang="en-GB" dirty="0" smtClean="0"/>
              <a:t>Use the Create tab and look out for the option for </a:t>
            </a:r>
            <a:r>
              <a:rPr lang="en-GB" dirty="0" smtClean="0"/>
              <a:t>Labels in the </a:t>
            </a:r>
            <a:r>
              <a:rPr lang="en-GB" dirty="0" smtClean="0"/>
              <a:t>Report Section.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40199" t="5749" r="43579" b="85216"/>
          <a:stretch/>
        </p:blipFill>
        <p:spPr>
          <a:xfrm>
            <a:off x="2840018" y="3078838"/>
            <a:ext cx="6228679" cy="2601849"/>
          </a:xfrm>
          <a:prstGeom prst="rect">
            <a:avLst/>
          </a:prstGeom>
        </p:spPr>
      </p:pic>
      <p:sp>
        <p:nvSpPr>
          <p:cNvPr id="3" name="Left Arrow 2"/>
          <p:cNvSpPr/>
          <p:nvPr/>
        </p:nvSpPr>
        <p:spPr>
          <a:xfrm>
            <a:off x="7917628" y="4270786"/>
            <a:ext cx="3044414" cy="5271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Select Labels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032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Label wizard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9618" t="19587" r="29643" b="45348"/>
          <a:stretch/>
        </p:blipFill>
        <p:spPr>
          <a:xfrm>
            <a:off x="2480444" y="1597511"/>
            <a:ext cx="6807439" cy="4394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670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Label wizard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9052" t="19278" r="29321" b="44151"/>
          <a:stretch/>
        </p:blipFill>
        <p:spPr>
          <a:xfrm>
            <a:off x="2140503" y="1833052"/>
            <a:ext cx="7487322" cy="4933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474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Label wizard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9697" t="19899" r="29402" b="45466"/>
          <a:stretch/>
        </p:blipFill>
        <p:spPr>
          <a:xfrm>
            <a:off x="2388198" y="1581374"/>
            <a:ext cx="7885355" cy="5008057"/>
          </a:xfrm>
          <a:prstGeom prst="rect">
            <a:avLst/>
          </a:prstGeom>
        </p:spPr>
      </p:pic>
      <p:sp>
        <p:nvSpPr>
          <p:cNvPr id="5" name="Flowchart: Process 4"/>
          <p:cNvSpPr/>
          <p:nvPr/>
        </p:nvSpPr>
        <p:spPr>
          <a:xfrm>
            <a:off x="2581835" y="3442446"/>
            <a:ext cx="2506531" cy="110803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All the fields available will show here and you click to move them across to the label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9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sorting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0101" t="19479" r="29481" b="45240"/>
          <a:stretch/>
        </p:blipFill>
        <p:spPr>
          <a:xfrm>
            <a:off x="2524407" y="2173044"/>
            <a:ext cx="6490501" cy="4249270"/>
          </a:xfrm>
          <a:prstGeom prst="rect">
            <a:avLst/>
          </a:prstGeom>
        </p:spPr>
      </p:pic>
      <p:sp>
        <p:nvSpPr>
          <p:cNvPr id="5" name="Flowchart: Process 4"/>
          <p:cNvSpPr/>
          <p:nvPr/>
        </p:nvSpPr>
        <p:spPr>
          <a:xfrm>
            <a:off x="4270785" y="3958812"/>
            <a:ext cx="2097742" cy="134470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All the fields available will show here and choose how you want the information to be sorted (usually by surname)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816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108</Words>
  <Application>Microsoft Office PowerPoint</Application>
  <PresentationFormat>Widescreen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Tw Cen MT</vt:lpstr>
      <vt:lpstr>Tw Cen MT Condensed</vt:lpstr>
      <vt:lpstr>Wingdings 3</vt:lpstr>
      <vt:lpstr>Integral</vt:lpstr>
      <vt:lpstr>PowerPoint Presentation</vt:lpstr>
      <vt:lpstr>Learning intentions</vt:lpstr>
      <vt:lpstr>Success criteria</vt:lpstr>
      <vt:lpstr>YOU CAN CREATE MAILING LABELS FROM:  a TABLE  A QUERY</vt:lpstr>
      <vt:lpstr>CREATING LABELS</vt:lpstr>
      <vt:lpstr>Label wizard </vt:lpstr>
      <vt:lpstr>Label wizard</vt:lpstr>
      <vt:lpstr>Label wizard</vt:lpstr>
      <vt:lpstr>sorting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databases</dc:title>
  <dc:creator>Ms McLaughlin</dc:creator>
  <cp:lastModifiedBy>026ClMcLaughlin</cp:lastModifiedBy>
  <cp:revision>50</cp:revision>
  <dcterms:created xsi:type="dcterms:W3CDTF">2018-09-30T09:11:24Z</dcterms:created>
  <dcterms:modified xsi:type="dcterms:W3CDTF">2018-10-22T16:14:00Z</dcterms:modified>
</cp:coreProperties>
</file>