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5" r:id="rId1"/>
  </p:sldMasterIdLst>
  <p:sldIdLst>
    <p:sldId id="256" r:id="rId2"/>
    <p:sldId id="257" r:id="rId3"/>
    <p:sldId id="258" r:id="rId4"/>
    <p:sldId id="259" r:id="rId5"/>
    <p:sldId id="271" r:id="rId6"/>
    <p:sldId id="260" r:id="rId7"/>
    <p:sldId id="261" r:id="rId8"/>
    <p:sldId id="262" r:id="rId9"/>
    <p:sldId id="263" r:id="rId10"/>
    <p:sldId id="264" r:id="rId11"/>
    <p:sldId id="265" r:id="rId12"/>
    <p:sldId id="268" r:id="rId13"/>
    <p:sldId id="269" r:id="rId14"/>
    <p:sldId id="270" r:id="rId15"/>
    <p:sldId id="267" r:id="rId16"/>
    <p:sldId id="266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1D86DA8-0812-4F19-A4BA-7835C4B61205}" v="908" dt="2018-09-30T10:31:51.61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0DB9C5-E812-43C1-96D0-4E97CB6AD243}" type="doc">
      <dgm:prSet loTypeId="urn:microsoft.com/office/officeart/2005/8/layout/vList2" loCatId="list" qsTypeId="urn:microsoft.com/office/officeart/2005/8/quickstyle/simple2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BFBBC376-B3CF-4FEB-B9A8-EAB6A8ABF907}">
      <dgm:prSet/>
      <dgm:spPr/>
      <dgm:t>
        <a:bodyPr/>
        <a:lstStyle/>
        <a:p>
          <a:r>
            <a:rPr lang="en-GB"/>
            <a:t>We are:</a:t>
          </a:r>
          <a:endParaRPr lang="en-US"/>
        </a:p>
      </dgm:t>
    </dgm:pt>
    <dgm:pt modelId="{304F7D26-F1EA-4CAA-8088-0C7630D2164C}" type="parTrans" cxnId="{7020B3C3-E5B7-47BA-B046-36B0CF6B421B}">
      <dgm:prSet/>
      <dgm:spPr/>
      <dgm:t>
        <a:bodyPr/>
        <a:lstStyle/>
        <a:p>
          <a:endParaRPr lang="en-US"/>
        </a:p>
      </dgm:t>
    </dgm:pt>
    <dgm:pt modelId="{5C3726D0-13B5-4D04-B49D-719E5D761D37}" type="sibTrans" cxnId="{7020B3C3-E5B7-47BA-B046-36B0CF6B421B}">
      <dgm:prSet/>
      <dgm:spPr/>
      <dgm:t>
        <a:bodyPr/>
        <a:lstStyle/>
        <a:p>
          <a:endParaRPr lang="en-US"/>
        </a:p>
      </dgm:t>
    </dgm:pt>
    <dgm:pt modelId="{E963B9FD-4DD7-4B5A-A3DF-63853705B401}">
      <dgm:prSet/>
      <dgm:spPr/>
      <dgm:t>
        <a:bodyPr/>
        <a:lstStyle/>
        <a:p>
          <a:r>
            <a:rPr lang="en-GB"/>
            <a:t>Revising previous learning on Database Queries</a:t>
          </a:r>
          <a:endParaRPr lang="en-US"/>
        </a:p>
      </dgm:t>
    </dgm:pt>
    <dgm:pt modelId="{F582B116-1DB5-45BD-A83F-99E4B9CCE478}" type="parTrans" cxnId="{7C4BB798-3E97-4807-A45A-CF5BC0EB4A5B}">
      <dgm:prSet/>
      <dgm:spPr/>
      <dgm:t>
        <a:bodyPr/>
        <a:lstStyle/>
        <a:p>
          <a:endParaRPr lang="en-US"/>
        </a:p>
      </dgm:t>
    </dgm:pt>
    <dgm:pt modelId="{EB65E583-1F0A-48B5-8EDD-D8A63A244F64}" type="sibTrans" cxnId="{7C4BB798-3E97-4807-A45A-CF5BC0EB4A5B}">
      <dgm:prSet/>
      <dgm:spPr/>
      <dgm:t>
        <a:bodyPr/>
        <a:lstStyle/>
        <a:p>
          <a:endParaRPr lang="en-US"/>
        </a:p>
      </dgm:t>
    </dgm:pt>
    <dgm:pt modelId="{76DDB297-F6C9-4845-8F4B-752346C7E9B1}">
      <dgm:prSet/>
      <dgm:spPr/>
      <dgm:t>
        <a:bodyPr/>
        <a:lstStyle/>
        <a:p>
          <a:r>
            <a:rPr lang="en-GB"/>
            <a:t>Using Mathematical Operators within queries</a:t>
          </a:r>
          <a:endParaRPr lang="en-US"/>
        </a:p>
      </dgm:t>
    </dgm:pt>
    <dgm:pt modelId="{F659CE85-B6C3-4E7E-A882-42A81A793EF1}" type="parTrans" cxnId="{512B6C30-9B5E-4F37-BD02-D54046F46A46}">
      <dgm:prSet/>
      <dgm:spPr/>
      <dgm:t>
        <a:bodyPr/>
        <a:lstStyle/>
        <a:p>
          <a:endParaRPr lang="en-US"/>
        </a:p>
      </dgm:t>
    </dgm:pt>
    <dgm:pt modelId="{EF17DBDF-1C66-4FD7-85BB-D64EEE619FE5}" type="sibTrans" cxnId="{512B6C30-9B5E-4F37-BD02-D54046F46A46}">
      <dgm:prSet/>
      <dgm:spPr/>
      <dgm:t>
        <a:bodyPr/>
        <a:lstStyle/>
        <a:p>
          <a:endParaRPr lang="en-US"/>
        </a:p>
      </dgm:t>
    </dgm:pt>
    <dgm:pt modelId="{9C4E7CBF-25D7-4604-9C53-2D81FA6B5598}">
      <dgm:prSet/>
      <dgm:spPr/>
      <dgm:t>
        <a:bodyPr/>
        <a:lstStyle/>
        <a:p>
          <a:r>
            <a:rPr lang="en-GB"/>
            <a:t>Learning about Wildcards and when its appropriate to use these</a:t>
          </a:r>
          <a:endParaRPr lang="en-US"/>
        </a:p>
      </dgm:t>
    </dgm:pt>
    <dgm:pt modelId="{086C6410-D2DB-46CE-938C-B6C97FF001C3}" type="parTrans" cxnId="{789E38DD-CAF9-489E-8F9E-78E57C5BFBE0}">
      <dgm:prSet/>
      <dgm:spPr/>
      <dgm:t>
        <a:bodyPr/>
        <a:lstStyle/>
        <a:p>
          <a:endParaRPr lang="en-US"/>
        </a:p>
      </dgm:t>
    </dgm:pt>
    <dgm:pt modelId="{784A79FF-F8AB-4015-899A-561ED13EBEEE}" type="sibTrans" cxnId="{789E38DD-CAF9-489E-8F9E-78E57C5BFBE0}">
      <dgm:prSet/>
      <dgm:spPr/>
      <dgm:t>
        <a:bodyPr/>
        <a:lstStyle/>
        <a:p>
          <a:endParaRPr lang="en-US"/>
        </a:p>
      </dgm:t>
    </dgm:pt>
    <dgm:pt modelId="{FDB5A9DF-961F-4E4C-B328-10F0856B2FAE}" type="pres">
      <dgm:prSet presAssocID="{800DB9C5-E812-43C1-96D0-4E97CB6AD24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9E9A1A0-D402-4324-AA81-9254C8C1EAB3}" type="pres">
      <dgm:prSet presAssocID="{BFBBC376-B3CF-4FEB-B9A8-EAB6A8ABF907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7BD2CD-7969-4618-8586-47900F0D65A0}" type="pres">
      <dgm:prSet presAssocID="{5C3726D0-13B5-4D04-B49D-719E5D761D37}" presName="spacer" presStyleCnt="0"/>
      <dgm:spPr/>
    </dgm:pt>
    <dgm:pt modelId="{608B159C-9C9E-488B-8472-28E4154A240E}" type="pres">
      <dgm:prSet presAssocID="{E963B9FD-4DD7-4B5A-A3DF-63853705B401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905BD2-01A4-4C1B-9EE7-B87D23072770}" type="pres">
      <dgm:prSet presAssocID="{EB65E583-1F0A-48B5-8EDD-D8A63A244F64}" presName="spacer" presStyleCnt="0"/>
      <dgm:spPr/>
    </dgm:pt>
    <dgm:pt modelId="{8EF4FD3F-BAC4-4E86-9B9E-65C1315FAA2B}" type="pres">
      <dgm:prSet presAssocID="{76DDB297-F6C9-4845-8F4B-752346C7E9B1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A28703-7B6D-4FC1-B055-00988B930081}" type="pres">
      <dgm:prSet presAssocID="{EF17DBDF-1C66-4FD7-85BB-D64EEE619FE5}" presName="spacer" presStyleCnt="0"/>
      <dgm:spPr/>
    </dgm:pt>
    <dgm:pt modelId="{D90C6C62-02D9-4089-BE7A-BB11319C5985}" type="pres">
      <dgm:prSet presAssocID="{9C4E7CBF-25D7-4604-9C53-2D81FA6B5598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12B6C30-9B5E-4F37-BD02-D54046F46A46}" srcId="{800DB9C5-E812-43C1-96D0-4E97CB6AD243}" destId="{76DDB297-F6C9-4845-8F4B-752346C7E9B1}" srcOrd="2" destOrd="0" parTransId="{F659CE85-B6C3-4E7E-A882-42A81A793EF1}" sibTransId="{EF17DBDF-1C66-4FD7-85BB-D64EEE619FE5}"/>
    <dgm:cxn modelId="{86B63E01-907D-482B-9039-864E6DCC7D4C}" type="presOf" srcId="{800DB9C5-E812-43C1-96D0-4E97CB6AD243}" destId="{FDB5A9DF-961F-4E4C-B328-10F0856B2FAE}" srcOrd="0" destOrd="0" presId="urn:microsoft.com/office/officeart/2005/8/layout/vList2"/>
    <dgm:cxn modelId="{F9141EB2-A09B-424D-A9AA-2AEB3F05DFB9}" type="presOf" srcId="{76DDB297-F6C9-4845-8F4B-752346C7E9B1}" destId="{8EF4FD3F-BAC4-4E86-9B9E-65C1315FAA2B}" srcOrd="0" destOrd="0" presId="urn:microsoft.com/office/officeart/2005/8/layout/vList2"/>
    <dgm:cxn modelId="{7020B3C3-E5B7-47BA-B046-36B0CF6B421B}" srcId="{800DB9C5-E812-43C1-96D0-4E97CB6AD243}" destId="{BFBBC376-B3CF-4FEB-B9A8-EAB6A8ABF907}" srcOrd="0" destOrd="0" parTransId="{304F7D26-F1EA-4CAA-8088-0C7630D2164C}" sibTransId="{5C3726D0-13B5-4D04-B49D-719E5D761D37}"/>
    <dgm:cxn modelId="{EC98B2E9-3E0C-4F4F-8EA5-0D41C55A9223}" type="presOf" srcId="{BFBBC376-B3CF-4FEB-B9A8-EAB6A8ABF907}" destId="{89E9A1A0-D402-4324-AA81-9254C8C1EAB3}" srcOrd="0" destOrd="0" presId="urn:microsoft.com/office/officeart/2005/8/layout/vList2"/>
    <dgm:cxn modelId="{8C3686FB-6705-48AB-8BEE-1C1399251906}" type="presOf" srcId="{9C4E7CBF-25D7-4604-9C53-2D81FA6B5598}" destId="{D90C6C62-02D9-4089-BE7A-BB11319C5985}" srcOrd="0" destOrd="0" presId="urn:microsoft.com/office/officeart/2005/8/layout/vList2"/>
    <dgm:cxn modelId="{789E38DD-CAF9-489E-8F9E-78E57C5BFBE0}" srcId="{800DB9C5-E812-43C1-96D0-4E97CB6AD243}" destId="{9C4E7CBF-25D7-4604-9C53-2D81FA6B5598}" srcOrd="3" destOrd="0" parTransId="{086C6410-D2DB-46CE-938C-B6C97FF001C3}" sibTransId="{784A79FF-F8AB-4015-899A-561ED13EBEEE}"/>
    <dgm:cxn modelId="{9DFCDF03-8F9E-44DE-9364-0E6D54006335}" type="presOf" srcId="{E963B9FD-4DD7-4B5A-A3DF-63853705B401}" destId="{608B159C-9C9E-488B-8472-28E4154A240E}" srcOrd="0" destOrd="0" presId="urn:microsoft.com/office/officeart/2005/8/layout/vList2"/>
    <dgm:cxn modelId="{7C4BB798-3E97-4807-A45A-CF5BC0EB4A5B}" srcId="{800DB9C5-E812-43C1-96D0-4E97CB6AD243}" destId="{E963B9FD-4DD7-4B5A-A3DF-63853705B401}" srcOrd="1" destOrd="0" parTransId="{F582B116-1DB5-45BD-A83F-99E4B9CCE478}" sibTransId="{EB65E583-1F0A-48B5-8EDD-D8A63A244F64}"/>
    <dgm:cxn modelId="{2E9CC020-2C8B-4958-8749-30B23E9701C3}" type="presParOf" srcId="{FDB5A9DF-961F-4E4C-B328-10F0856B2FAE}" destId="{89E9A1A0-D402-4324-AA81-9254C8C1EAB3}" srcOrd="0" destOrd="0" presId="urn:microsoft.com/office/officeart/2005/8/layout/vList2"/>
    <dgm:cxn modelId="{C04C2A69-42E5-4340-8652-1A3D0ECDE7B2}" type="presParOf" srcId="{FDB5A9DF-961F-4E4C-B328-10F0856B2FAE}" destId="{7A7BD2CD-7969-4618-8586-47900F0D65A0}" srcOrd="1" destOrd="0" presId="urn:microsoft.com/office/officeart/2005/8/layout/vList2"/>
    <dgm:cxn modelId="{EF0776C0-D41D-4848-A2C1-0C85E9FB6D21}" type="presParOf" srcId="{FDB5A9DF-961F-4E4C-B328-10F0856B2FAE}" destId="{608B159C-9C9E-488B-8472-28E4154A240E}" srcOrd="2" destOrd="0" presId="urn:microsoft.com/office/officeart/2005/8/layout/vList2"/>
    <dgm:cxn modelId="{605658EA-A380-4808-A9CA-F6F2CF0C8801}" type="presParOf" srcId="{FDB5A9DF-961F-4E4C-B328-10F0856B2FAE}" destId="{4C905BD2-01A4-4C1B-9EE7-B87D23072770}" srcOrd="3" destOrd="0" presId="urn:microsoft.com/office/officeart/2005/8/layout/vList2"/>
    <dgm:cxn modelId="{5CD94ECA-FBDD-4ED6-B725-09A0139C1692}" type="presParOf" srcId="{FDB5A9DF-961F-4E4C-B328-10F0856B2FAE}" destId="{8EF4FD3F-BAC4-4E86-9B9E-65C1315FAA2B}" srcOrd="4" destOrd="0" presId="urn:microsoft.com/office/officeart/2005/8/layout/vList2"/>
    <dgm:cxn modelId="{5EE745D6-3A7A-4873-9418-8F977EA26DCF}" type="presParOf" srcId="{FDB5A9DF-961F-4E4C-B328-10F0856B2FAE}" destId="{6CA28703-7B6D-4FC1-B055-00988B930081}" srcOrd="5" destOrd="0" presId="urn:microsoft.com/office/officeart/2005/8/layout/vList2"/>
    <dgm:cxn modelId="{45B80B72-5855-4712-8297-E145AD514F0B}" type="presParOf" srcId="{FDB5A9DF-961F-4E4C-B328-10F0856B2FAE}" destId="{D90C6C62-02D9-4089-BE7A-BB11319C5985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8FD3FD1-17A9-4ECE-A184-390F7E368ED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GB"/>
        </a:p>
      </dgm:t>
    </dgm:pt>
    <dgm:pt modelId="{7981F97F-704E-4482-8CAE-5CE9F408EAD2}">
      <dgm:prSet/>
      <dgm:spPr/>
      <dgm:t>
        <a:bodyPr/>
        <a:lstStyle/>
        <a:p>
          <a:r>
            <a:rPr lang="en-GB"/>
            <a:t>Ascending Order sorts alphabetically A&gt;Z</a:t>
          </a:r>
        </a:p>
      </dgm:t>
    </dgm:pt>
    <dgm:pt modelId="{5483A646-4397-436E-B941-1AC73CB4E032}" type="parTrans" cxnId="{4BA29BAD-3B20-4A4A-B35B-64C39696CBB2}">
      <dgm:prSet/>
      <dgm:spPr/>
      <dgm:t>
        <a:bodyPr/>
        <a:lstStyle/>
        <a:p>
          <a:endParaRPr lang="en-GB"/>
        </a:p>
      </dgm:t>
    </dgm:pt>
    <dgm:pt modelId="{CD8A3523-9E0D-4F83-AE98-2235DD53F1A2}" type="sibTrans" cxnId="{4BA29BAD-3B20-4A4A-B35B-64C39696CBB2}">
      <dgm:prSet/>
      <dgm:spPr/>
      <dgm:t>
        <a:bodyPr/>
        <a:lstStyle/>
        <a:p>
          <a:endParaRPr lang="en-GB"/>
        </a:p>
      </dgm:t>
    </dgm:pt>
    <dgm:pt modelId="{58886EC0-DD00-4590-BA52-32D2D05A0A37}">
      <dgm:prSet/>
      <dgm:spPr/>
      <dgm:t>
        <a:bodyPr/>
        <a:lstStyle/>
        <a:p>
          <a:r>
            <a:rPr lang="en-GB"/>
            <a:t>Ascending Order also sorts numerically, smallest to largest</a:t>
          </a:r>
        </a:p>
      </dgm:t>
    </dgm:pt>
    <dgm:pt modelId="{08DF6423-10F5-4C2C-886C-257C913DBE62}" type="parTrans" cxnId="{AF3C2E2C-42C2-44F1-877F-C5431F4D3BE0}">
      <dgm:prSet/>
      <dgm:spPr/>
      <dgm:t>
        <a:bodyPr/>
        <a:lstStyle/>
        <a:p>
          <a:endParaRPr lang="en-GB"/>
        </a:p>
      </dgm:t>
    </dgm:pt>
    <dgm:pt modelId="{7FCDA31C-F8EF-4516-9C87-43AFA08E151F}" type="sibTrans" cxnId="{AF3C2E2C-42C2-44F1-877F-C5431F4D3BE0}">
      <dgm:prSet/>
      <dgm:spPr/>
      <dgm:t>
        <a:bodyPr/>
        <a:lstStyle/>
        <a:p>
          <a:endParaRPr lang="en-GB"/>
        </a:p>
      </dgm:t>
    </dgm:pt>
    <dgm:pt modelId="{1C657E41-E3A8-4276-93E2-4DE9F6F32F4D}">
      <dgm:prSet/>
      <dgm:spPr/>
      <dgm:t>
        <a:bodyPr/>
        <a:lstStyle/>
        <a:p>
          <a:r>
            <a:rPr lang="en-GB"/>
            <a:t>Ascending Order also sorts chronologically, first to last</a:t>
          </a:r>
        </a:p>
      </dgm:t>
    </dgm:pt>
    <dgm:pt modelId="{F2EA456E-7890-4732-98F3-D39F1082E76B}" type="parTrans" cxnId="{A6D95F77-E119-4077-A826-29A4044AFC47}">
      <dgm:prSet/>
      <dgm:spPr/>
      <dgm:t>
        <a:bodyPr/>
        <a:lstStyle/>
        <a:p>
          <a:endParaRPr lang="en-GB"/>
        </a:p>
      </dgm:t>
    </dgm:pt>
    <dgm:pt modelId="{61F9F12E-C436-46C5-A0CB-A5180F1212B9}" type="sibTrans" cxnId="{A6D95F77-E119-4077-A826-29A4044AFC47}">
      <dgm:prSet/>
      <dgm:spPr/>
      <dgm:t>
        <a:bodyPr/>
        <a:lstStyle/>
        <a:p>
          <a:endParaRPr lang="en-GB"/>
        </a:p>
      </dgm:t>
    </dgm:pt>
    <dgm:pt modelId="{F4B6D6AF-9CC4-4521-A3B4-E3AC8A4C54CB}" type="pres">
      <dgm:prSet presAssocID="{A8FD3FD1-17A9-4ECE-A184-390F7E368ED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1DD56D9-F4AE-46F6-9478-5B76289B5968}" type="pres">
      <dgm:prSet presAssocID="{7981F97F-704E-4482-8CAE-5CE9F408EAD2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6849B8-B109-42EC-B08E-A1A6311707F1}" type="pres">
      <dgm:prSet presAssocID="{CD8A3523-9E0D-4F83-AE98-2235DD53F1A2}" presName="spacer" presStyleCnt="0"/>
      <dgm:spPr/>
    </dgm:pt>
    <dgm:pt modelId="{7E903CFD-94C0-432E-82D2-67660DAED959}" type="pres">
      <dgm:prSet presAssocID="{58886EC0-DD00-4590-BA52-32D2D05A0A37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D141C6-C222-40A3-AC23-EA70704418D8}" type="pres">
      <dgm:prSet presAssocID="{7FCDA31C-F8EF-4516-9C87-43AFA08E151F}" presName="spacer" presStyleCnt="0"/>
      <dgm:spPr/>
    </dgm:pt>
    <dgm:pt modelId="{797C9168-7A00-422C-BA71-B5CCAE39CA1C}" type="pres">
      <dgm:prSet presAssocID="{1C657E41-E3A8-4276-93E2-4DE9F6F32F4D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F3C2E2C-42C2-44F1-877F-C5431F4D3BE0}" srcId="{A8FD3FD1-17A9-4ECE-A184-390F7E368ED0}" destId="{58886EC0-DD00-4590-BA52-32D2D05A0A37}" srcOrd="1" destOrd="0" parTransId="{08DF6423-10F5-4C2C-886C-257C913DBE62}" sibTransId="{7FCDA31C-F8EF-4516-9C87-43AFA08E151F}"/>
    <dgm:cxn modelId="{F2416940-1E8D-48A5-BED8-18D92A2E2909}" type="presOf" srcId="{7981F97F-704E-4482-8CAE-5CE9F408EAD2}" destId="{E1DD56D9-F4AE-46F6-9478-5B76289B5968}" srcOrd="0" destOrd="0" presId="urn:microsoft.com/office/officeart/2005/8/layout/vList2"/>
    <dgm:cxn modelId="{0030A7A0-F019-4620-88A2-45C01D88F05F}" type="presOf" srcId="{58886EC0-DD00-4590-BA52-32D2D05A0A37}" destId="{7E903CFD-94C0-432E-82D2-67660DAED959}" srcOrd="0" destOrd="0" presId="urn:microsoft.com/office/officeart/2005/8/layout/vList2"/>
    <dgm:cxn modelId="{A6D95F77-E119-4077-A826-29A4044AFC47}" srcId="{A8FD3FD1-17A9-4ECE-A184-390F7E368ED0}" destId="{1C657E41-E3A8-4276-93E2-4DE9F6F32F4D}" srcOrd="2" destOrd="0" parTransId="{F2EA456E-7890-4732-98F3-D39F1082E76B}" sibTransId="{61F9F12E-C436-46C5-A0CB-A5180F1212B9}"/>
    <dgm:cxn modelId="{2238D584-9839-4DE5-8402-F84B41F08AB0}" type="presOf" srcId="{A8FD3FD1-17A9-4ECE-A184-390F7E368ED0}" destId="{F4B6D6AF-9CC4-4521-A3B4-E3AC8A4C54CB}" srcOrd="0" destOrd="0" presId="urn:microsoft.com/office/officeart/2005/8/layout/vList2"/>
    <dgm:cxn modelId="{4BA29BAD-3B20-4A4A-B35B-64C39696CBB2}" srcId="{A8FD3FD1-17A9-4ECE-A184-390F7E368ED0}" destId="{7981F97F-704E-4482-8CAE-5CE9F408EAD2}" srcOrd="0" destOrd="0" parTransId="{5483A646-4397-436E-B941-1AC73CB4E032}" sibTransId="{CD8A3523-9E0D-4F83-AE98-2235DD53F1A2}"/>
    <dgm:cxn modelId="{72FA7090-3F95-4850-A49C-F7969F64340C}" type="presOf" srcId="{1C657E41-E3A8-4276-93E2-4DE9F6F32F4D}" destId="{797C9168-7A00-422C-BA71-B5CCAE39CA1C}" srcOrd="0" destOrd="0" presId="urn:microsoft.com/office/officeart/2005/8/layout/vList2"/>
    <dgm:cxn modelId="{87364203-A594-43D3-A6BD-C9FE9494BA40}" type="presParOf" srcId="{F4B6D6AF-9CC4-4521-A3B4-E3AC8A4C54CB}" destId="{E1DD56D9-F4AE-46F6-9478-5B76289B5968}" srcOrd="0" destOrd="0" presId="urn:microsoft.com/office/officeart/2005/8/layout/vList2"/>
    <dgm:cxn modelId="{6A542F86-2D21-435E-8325-6EDC44828B2B}" type="presParOf" srcId="{F4B6D6AF-9CC4-4521-A3B4-E3AC8A4C54CB}" destId="{D66849B8-B109-42EC-B08E-A1A6311707F1}" srcOrd="1" destOrd="0" presId="urn:microsoft.com/office/officeart/2005/8/layout/vList2"/>
    <dgm:cxn modelId="{CDF0B3A2-A19B-4193-A28C-C898040E8892}" type="presParOf" srcId="{F4B6D6AF-9CC4-4521-A3B4-E3AC8A4C54CB}" destId="{7E903CFD-94C0-432E-82D2-67660DAED959}" srcOrd="2" destOrd="0" presId="urn:microsoft.com/office/officeart/2005/8/layout/vList2"/>
    <dgm:cxn modelId="{3047648D-4B22-45E4-AA7F-7ED767D8A167}" type="presParOf" srcId="{F4B6D6AF-9CC4-4521-A3B4-E3AC8A4C54CB}" destId="{30D141C6-C222-40A3-AC23-EA70704418D8}" srcOrd="3" destOrd="0" presId="urn:microsoft.com/office/officeart/2005/8/layout/vList2"/>
    <dgm:cxn modelId="{DDE0990E-8AFC-4D93-B584-EB849A0BE2D6}" type="presParOf" srcId="{F4B6D6AF-9CC4-4521-A3B4-E3AC8A4C54CB}" destId="{797C9168-7A00-422C-BA71-B5CCAE39CA1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A8FD3FD1-17A9-4ECE-A184-390F7E368ED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981F97F-704E-4482-8CAE-5CE9F408EAD2}">
      <dgm:prSet/>
      <dgm:spPr>
        <a:solidFill>
          <a:srgbClr val="92D050"/>
        </a:solidFill>
      </dgm:spPr>
      <dgm:t>
        <a:bodyPr/>
        <a:lstStyle/>
        <a:p>
          <a:r>
            <a:rPr lang="en-GB" dirty="0"/>
            <a:t>Descending Order sorts alphabetically Z&gt;A</a:t>
          </a:r>
        </a:p>
      </dgm:t>
    </dgm:pt>
    <dgm:pt modelId="{5483A646-4397-436E-B941-1AC73CB4E032}" type="parTrans" cxnId="{4BA29BAD-3B20-4A4A-B35B-64C39696CBB2}">
      <dgm:prSet/>
      <dgm:spPr/>
      <dgm:t>
        <a:bodyPr/>
        <a:lstStyle/>
        <a:p>
          <a:endParaRPr lang="en-GB"/>
        </a:p>
      </dgm:t>
    </dgm:pt>
    <dgm:pt modelId="{CD8A3523-9E0D-4F83-AE98-2235DD53F1A2}" type="sibTrans" cxnId="{4BA29BAD-3B20-4A4A-B35B-64C39696CBB2}">
      <dgm:prSet/>
      <dgm:spPr/>
      <dgm:t>
        <a:bodyPr/>
        <a:lstStyle/>
        <a:p>
          <a:endParaRPr lang="en-GB"/>
        </a:p>
      </dgm:t>
    </dgm:pt>
    <dgm:pt modelId="{58886EC0-DD00-4590-BA52-32D2D05A0A37}">
      <dgm:prSet/>
      <dgm:spPr>
        <a:solidFill>
          <a:srgbClr val="92D050"/>
        </a:solidFill>
      </dgm:spPr>
      <dgm:t>
        <a:bodyPr/>
        <a:lstStyle/>
        <a:p>
          <a:r>
            <a:rPr lang="en-GB" dirty="0"/>
            <a:t>Descending Order also sorts numerically, largest to smallest</a:t>
          </a:r>
        </a:p>
      </dgm:t>
    </dgm:pt>
    <dgm:pt modelId="{08DF6423-10F5-4C2C-886C-257C913DBE62}" type="parTrans" cxnId="{AF3C2E2C-42C2-44F1-877F-C5431F4D3BE0}">
      <dgm:prSet/>
      <dgm:spPr/>
      <dgm:t>
        <a:bodyPr/>
        <a:lstStyle/>
        <a:p>
          <a:endParaRPr lang="en-GB"/>
        </a:p>
      </dgm:t>
    </dgm:pt>
    <dgm:pt modelId="{7FCDA31C-F8EF-4516-9C87-43AFA08E151F}" type="sibTrans" cxnId="{AF3C2E2C-42C2-44F1-877F-C5431F4D3BE0}">
      <dgm:prSet/>
      <dgm:spPr/>
      <dgm:t>
        <a:bodyPr/>
        <a:lstStyle/>
        <a:p>
          <a:endParaRPr lang="en-GB"/>
        </a:p>
      </dgm:t>
    </dgm:pt>
    <dgm:pt modelId="{1C657E41-E3A8-4276-93E2-4DE9F6F32F4D}">
      <dgm:prSet/>
      <dgm:spPr>
        <a:solidFill>
          <a:srgbClr val="92D050"/>
        </a:solidFill>
      </dgm:spPr>
      <dgm:t>
        <a:bodyPr/>
        <a:lstStyle/>
        <a:p>
          <a:r>
            <a:rPr lang="en-GB" dirty="0"/>
            <a:t>Descending Order also sorts chronologically, last to first</a:t>
          </a:r>
        </a:p>
      </dgm:t>
    </dgm:pt>
    <dgm:pt modelId="{F2EA456E-7890-4732-98F3-D39F1082E76B}" type="parTrans" cxnId="{A6D95F77-E119-4077-A826-29A4044AFC47}">
      <dgm:prSet/>
      <dgm:spPr/>
      <dgm:t>
        <a:bodyPr/>
        <a:lstStyle/>
        <a:p>
          <a:endParaRPr lang="en-GB"/>
        </a:p>
      </dgm:t>
    </dgm:pt>
    <dgm:pt modelId="{61F9F12E-C436-46C5-A0CB-A5180F1212B9}" type="sibTrans" cxnId="{A6D95F77-E119-4077-A826-29A4044AFC47}">
      <dgm:prSet/>
      <dgm:spPr/>
      <dgm:t>
        <a:bodyPr/>
        <a:lstStyle/>
        <a:p>
          <a:endParaRPr lang="en-GB"/>
        </a:p>
      </dgm:t>
    </dgm:pt>
    <dgm:pt modelId="{F4B6D6AF-9CC4-4521-A3B4-E3AC8A4C54CB}" type="pres">
      <dgm:prSet presAssocID="{A8FD3FD1-17A9-4ECE-A184-390F7E368ED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1DD56D9-F4AE-46F6-9478-5B76289B5968}" type="pres">
      <dgm:prSet presAssocID="{7981F97F-704E-4482-8CAE-5CE9F408EAD2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6849B8-B109-42EC-B08E-A1A6311707F1}" type="pres">
      <dgm:prSet presAssocID="{CD8A3523-9E0D-4F83-AE98-2235DD53F1A2}" presName="spacer" presStyleCnt="0"/>
      <dgm:spPr/>
    </dgm:pt>
    <dgm:pt modelId="{7E903CFD-94C0-432E-82D2-67660DAED959}" type="pres">
      <dgm:prSet presAssocID="{58886EC0-DD00-4590-BA52-32D2D05A0A37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D141C6-C222-40A3-AC23-EA70704418D8}" type="pres">
      <dgm:prSet presAssocID="{7FCDA31C-F8EF-4516-9C87-43AFA08E151F}" presName="spacer" presStyleCnt="0"/>
      <dgm:spPr/>
    </dgm:pt>
    <dgm:pt modelId="{797C9168-7A00-422C-BA71-B5CCAE39CA1C}" type="pres">
      <dgm:prSet presAssocID="{1C657E41-E3A8-4276-93E2-4DE9F6F32F4D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F3C2E2C-42C2-44F1-877F-C5431F4D3BE0}" srcId="{A8FD3FD1-17A9-4ECE-A184-390F7E368ED0}" destId="{58886EC0-DD00-4590-BA52-32D2D05A0A37}" srcOrd="1" destOrd="0" parTransId="{08DF6423-10F5-4C2C-886C-257C913DBE62}" sibTransId="{7FCDA31C-F8EF-4516-9C87-43AFA08E151F}"/>
    <dgm:cxn modelId="{F2416940-1E8D-48A5-BED8-18D92A2E2909}" type="presOf" srcId="{7981F97F-704E-4482-8CAE-5CE9F408EAD2}" destId="{E1DD56D9-F4AE-46F6-9478-5B76289B5968}" srcOrd="0" destOrd="0" presId="urn:microsoft.com/office/officeart/2005/8/layout/vList2"/>
    <dgm:cxn modelId="{0030A7A0-F019-4620-88A2-45C01D88F05F}" type="presOf" srcId="{58886EC0-DD00-4590-BA52-32D2D05A0A37}" destId="{7E903CFD-94C0-432E-82D2-67660DAED959}" srcOrd="0" destOrd="0" presId="urn:microsoft.com/office/officeart/2005/8/layout/vList2"/>
    <dgm:cxn modelId="{A6D95F77-E119-4077-A826-29A4044AFC47}" srcId="{A8FD3FD1-17A9-4ECE-A184-390F7E368ED0}" destId="{1C657E41-E3A8-4276-93E2-4DE9F6F32F4D}" srcOrd="2" destOrd="0" parTransId="{F2EA456E-7890-4732-98F3-D39F1082E76B}" sibTransId="{61F9F12E-C436-46C5-A0CB-A5180F1212B9}"/>
    <dgm:cxn modelId="{2238D584-9839-4DE5-8402-F84B41F08AB0}" type="presOf" srcId="{A8FD3FD1-17A9-4ECE-A184-390F7E368ED0}" destId="{F4B6D6AF-9CC4-4521-A3B4-E3AC8A4C54CB}" srcOrd="0" destOrd="0" presId="urn:microsoft.com/office/officeart/2005/8/layout/vList2"/>
    <dgm:cxn modelId="{4BA29BAD-3B20-4A4A-B35B-64C39696CBB2}" srcId="{A8FD3FD1-17A9-4ECE-A184-390F7E368ED0}" destId="{7981F97F-704E-4482-8CAE-5CE9F408EAD2}" srcOrd="0" destOrd="0" parTransId="{5483A646-4397-436E-B941-1AC73CB4E032}" sibTransId="{CD8A3523-9E0D-4F83-AE98-2235DD53F1A2}"/>
    <dgm:cxn modelId="{72FA7090-3F95-4850-A49C-F7969F64340C}" type="presOf" srcId="{1C657E41-E3A8-4276-93E2-4DE9F6F32F4D}" destId="{797C9168-7A00-422C-BA71-B5CCAE39CA1C}" srcOrd="0" destOrd="0" presId="urn:microsoft.com/office/officeart/2005/8/layout/vList2"/>
    <dgm:cxn modelId="{87364203-A594-43D3-A6BD-C9FE9494BA40}" type="presParOf" srcId="{F4B6D6AF-9CC4-4521-A3B4-E3AC8A4C54CB}" destId="{E1DD56D9-F4AE-46F6-9478-5B76289B5968}" srcOrd="0" destOrd="0" presId="urn:microsoft.com/office/officeart/2005/8/layout/vList2"/>
    <dgm:cxn modelId="{6A542F86-2D21-435E-8325-6EDC44828B2B}" type="presParOf" srcId="{F4B6D6AF-9CC4-4521-A3B4-E3AC8A4C54CB}" destId="{D66849B8-B109-42EC-B08E-A1A6311707F1}" srcOrd="1" destOrd="0" presId="urn:microsoft.com/office/officeart/2005/8/layout/vList2"/>
    <dgm:cxn modelId="{CDF0B3A2-A19B-4193-A28C-C898040E8892}" type="presParOf" srcId="{F4B6D6AF-9CC4-4521-A3B4-E3AC8A4C54CB}" destId="{7E903CFD-94C0-432E-82D2-67660DAED959}" srcOrd="2" destOrd="0" presId="urn:microsoft.com/office/officeart/2005/8/layout/vList2"/>
    <dgm:cxn modelId="{3047648D-4B22-45E4-AA7F-7ED767D8A167}" type="presParOf" srcId="{F4B6D6AF-9CC4-4521-A3B4-E3AC8A4C54CB}" destId="{30D141C6-C222-40A3-AC23-EA70704418D8}" srcOrd="3" destOrd="0" presId="urn:microsoft.com/office/officeart/2005/8/layout/vList2"/>
    <dgm:cxn modelId="{DDE0990E-8AFC-4D93-B584-EB849A0BE2D6}" type="presParOf" srcId="{F4B6D6AF-9CC4-4521-A3B4-E3AC8A4C54CB}" destId="{797C9168-7A00-422C-BA71-B5CCAE39CA1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9A98C4CF-B34E-49A1-BA07-EEAD976D71D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03B3400-19E6-46B3-9047-94A15970CEBC}">
      <dgm:prSet/>
      <dgm:spPr/>
      <dgm:t>
        <a:bodyPr/>
        <a:lstStyle/>
        <a:p>
          <a:r>
            <a:rPr lang="en-GB" dirty="0"/>
            <a:t>Results of queries can be printed by </a:t>
          </a:r>
          <a:r>
            <a:rPr lang="en-GB" b="1" dirty="0">
              <a:solidFill>
                <a:srgbClr val="FFFF00"/>
              </a:solidFill>
            </a:rPr>
            <a:t>copy and pasting</a:t>
          </a:r>
          <a:r>
            <a:rPr lang="en-GB" b="1" dirty="0"/>
            <a:t> </a:t>
          </a:r>
          <a:r>
            <a:rPr lang="en-GB" dirty="0"/>
            <a:t>the results to a Word document</a:t>
          </a:r>
        </a:p>
      </dgm:t>
    </dgm:pt>
    <dgm:pt modelId="{B614C002-7CDA-421D-8C82-33D974795B7C}" type="parTrans" cxnId="{03569B37-56E1-45C7-9B34-7EFA956C4C44}">
      <dgm:prSet/>
      <dgm:spPr/>
      <dgm:t>
        <a:bodyPr/>
        <a:lstStyle/>
        <a:p>
          <a:endParaRPr lang="en-GB"/>
        </a:p>
      </dgm:t>
    </dgm:pt>
    <dgm:pt modelId="{3415DDB5-20FE-4AFB-AF4A-7D7A9EC4DF67}" type="sibTrans" cxnId="{03569B37-56E1-45C7-9B34-7EFA956C4C44}">
      <dgm:prSet/>
      <dgm:spPr/>
      <dgm:t>
        <a:bodyPr/>
        <a:lstStyle/>
        <a:p>
          <a:endParaRPr lang="en-GB"/>
        </a:p>
      </dgm:t>
    </dgm:pt>
    <dgm:pt modelId="{A5595EE0-7769-4CD0-9DC9-C2BA17CDB353}">
      <dgm:prSet/>
      <dgm:spPr/>
      <dgm:t>
        <a:bodyPr/>
        <a:lstStyle/>
        <a:p>
          <a:r>
            <a:rPr lang="en-GB" dirty="0"/>
            <a:t>Its </a:t>
          </a:r>
          <a:r>
            <a:rPr lang="en-GB" b="1" dirty="0">
              <a:solidFill>
                <a:srgbClr val="FFFF00"/>
              </a:solidFill>
            </a:rPr>
            <a:t>better</a:t>
          </a:r>
          <a:r>
            <a:rPr lang="en-GB" dirty="0"/>
            <a:t> if you print them in a </a:t>
          </a:r>
          <a:r>
            <a:rPr lang="en-GB" b="1" dirty="0">
              <a:solidFill>
                <a:srgbClr val="FFFF00"/>
              </a:solidFill>
            </a:rPr>
            <a:t>database report</a:t>
          </a:r>
          <a:r>
            <a:rPr lang="en-GB" dirty="0"/>
            <a:t>, demonstrating your knowledge of </a:t>
          </a:r>
          <a:r>
            <a:rPr lang="en-GB" b="1" dirty="0">
              <a:solidFill>
                <a:srgbClr val="FFFF00"/>
              </a:solidFill>
            </a:rPr>
            <a:t>reports</a:t>
          </a:r>
          <a:r>
            <a:rPr lang="en-GB" dirty="0"/>
            <a:t>.</a:t>
          </a:r>
        </a:p>
      </dgm:t>
    </dgm:pt>
    <dgm:pt modelId="{152A90B8-7637-4CB8-A8F4-44C1F56F9F5F}" type="parTrans" cxnId="{04E98CED-6838-45E0-B1FE-57668D1D60DC}">
      <dgm:prSet/>
      <dgm:spPr/>
      <dgm:t>
        <a:bodyPr/>
        <a:lstStyle/>
        <a:p>
          <a:endParaRPr lang="en-GB"/>
        </a:p>
      </dgm:t>
    </dgm:pt>
    <dgm:pt modelId="{B83D1B01-1093-421D-89AC-EE62F0C49FD6}" type="sibTrans" cxnId="{04E98CED-6838-45E0-B1FE-57668D1D60DC}">
      <dgm:prSet/>
      <dgm:spPr/>
      <dgm:t>
        <a:bodyPr/>
        <a:lstStyle/>
        <a:p>
          <a:endParaRPr lang="en-GB"/>
        </a:p>
      </dgm:t>
    </dgm:pt>
    <dgm:pt modelId="{453996B4-2F97-40F4-A443-D934BD3D8856}">
      <dgm:prSet/>
      <dgm:spPr/>
      <dgm:t>
        <a:bodyPr/>
        <a:lstStyle/>
        <a:p>
          <a:r>
            <a:rPr lang="en-GB" dirty="0"/>
            <a:t>You may have to include your </a:t>
          </a:r>
          <a:r>
            <a:rPr lang="en-GB" b="1" dirty="0">
              <a:solidFill>
                <a:srgbClr val="FFFF00"/>
              </a:solidFill>
            </a:rPr>
            <a:t>query results</a:t>
          </a:r>
          <a:r>
            <a:rPr lang="en-GB" dirty="0"/>
            <a:t> in a </a:t>
          </a:r>
          <a:r>
            <a:rPr lang="en-GB" b="1" dirty="0">
              <a:solidFill>
                <a:srgbClr val="FFFF00"/>
              </a:solidFill>
            </a:rPr>
            <a:t>business letter </a:t>
          </a:r>
          <a:r>
            <a:rPr lang="en-GB" dirty="0"/>
            <a:t>or in a </a:t>
          </a:r>
          <a:r>
            <a:rPr lang="en-GB" b="1" dirty="0" err="1">
              <a:solidFill>
                <a:srgbClr val="FFFF00"/>
              </a:solidFill>
            </a:rPr>
            <a:t>Powerpoint</a:t>
          </a:r>
          <a:r>
            <a:rPr lang="en-GB" b="1" dirty="0">
              <a:solidFill>
                <a:srgbClr val="FFFF00"/>
              </a:solidFill>
            </a:rPr>
            <a:t> presentation</a:t>
          </a:r>
          <a:r>
            <a:rPr lang="en-GB" dirty="0"/>
            <a:t>, so in this case your would simply open the document and paste the query results in the relevant place.</a:t>
          </a:r>
        </a:p>
      </dgm:t>
    </dgm:pt>
    <dgm:pt modelId="{AE48F423-8DC0-444E-9D0F-D5310D24E37D}" type="parTrans" cxnId="{0B5C8783-63E6-41E7-AB73-A9FF0184FC01}">
      <dgm:prSet/>
      <dgm:spPr/>
      <dgm:t>
        <a:bodyPr/>
        <a:lstStyle/>
        <a:p>
          <a:endParaRPr lang="en-GB"/>
        </a:p>
      </dgm:t>
    </dgm:pt>
    <dgm:pt modelId="{47A6EA42-F0F5-48B0-9190-A63D934955AB}" type="sibTrans" cxnId="{0B5C8783-63E6-41E7-AB73-A9FF0184FC01}">
      <dgm:prSet/>
      <dgm:spPr/>
      <dgm:t>
        <a:bodyPr/>
        <a:lstStyle/>
        <a:p>
          <a:endParaRPr lang="en-GB"/>
        </a:p>
      </dgm:t>
    </dgm:pt>
    <dgm:pt modelId="{2817DCA1-BC5A-4111-A5C4-89E096104E02}" type="pres">
      <dgm:prSet presAssocID="{9A98C4CF-B34E-49A1-BA07-EEAD976D71D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E08700D-368F-4613-9908-420463DBC78C}" type="pres">
      <dgm:prSet presAssocID="{303B3400-19E6-46B3-9047-94A15970CEBC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4E3361-25A3-4989-BFA9-E132962F0777}" type="pres">
      <dgm:prSet presAssocID="{3415DDB5-20FE-4AFB-AF4A-7D7A9EC4DF67}" presName="spacer" presStyleCnt="0"/>
      <dgm:spPr/>
    </dgm:pt>
    <dgm:pt modelId="{730324C9-4900-41BB-86AB-FCF73A041E71}" type="pres">
      <dgm:prSet presAssocID="{A5595EE0-7769-4CD0-9DC9-C2BA17CDB353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4703BE-E603-4613-8DDF-12D855A1B861}" type="pres">
      <dgm:prSet presAssocID="{B83D1B01-1093-421D-89AC-EE62F0C49FD6}" presName="spacer" presStyleCnt="0"/>
      <dgm:spPr/>
    </dgm:pt>
    <dgm:pt modelId="{A49EF453-484B-411E-B3F5-1A291139F7A9}" type="pres">
      <dgm:prSet presAssocID="{453996B4-2F97-40F4-A443-D934BD3D8856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B5C8783-63E6-41E7-AB73-A9FF0184FC01}" srcId="{9A98C4CF-B34E-49A1-BA07-EEAD976D71DD}" destId="{453996B4-2F97-40F4-A443-D934BD3D8856}" srcOrd="2" destOrd="0" parTransId="{AE48F423-8DC0-444E-9D0F-D5310D24E37D}" sibTransId="{47A6EA42-F0F5-48B0-9190-A63D934955AB}"/>
    <dgm:cxn modelId="{64152087-437B-4ABB-94C5-5AF3B649F42F}" type="presOf" srcId="{303B3400-19E6-46B3-9047-94A15970CEBC}" destId="{7E08700D-368F-4613-9908-420463DBC78C}" srcOrd="0" destOrd="0" presId="urn:microsoft.com/office/officeart/2005/8/layout/vList2"/>
    <dgm:cxn modelId="{3D1E3687-AE83-4956-9C26-075523A1BCC9}" type="presOf" srcId="{453996B4-2F97-40F4-A443-D934BD3D8856}" destId="{A49EF453-484B-411E-B3F5-1A291139F7A9}" srcOrd="0" destOrd="0" presId="urn:microsoft.com/office/officeart/2005/8/layout/vList2"/>
    <dgm:cxn modelId="{03569B37-56E1-45C7-9B34-7EFA956C4C44}" srcId="{9A98C4CF-B34E-49A1-BA07-EEAD976D71DD}" destId="{303B3400-19E6-46B3-9047-94A15970CEBC}" srcOrd="0" destOrd="0" parTransId="{B614C002-7CDA-421D-8C82-33D974795B7C}" sibTransId="{3415DDB5-20FE-4AFB-AF4A-7D7A9EC4DF67}"/>
    <dgm:cxn modelId="{48704009-666D-498E-A4DF-E595670FBC04}" type="presOf" srcId="{9A98C4CF-B34E-49A1-BA07-EEAD976D71DD}" destId="{2817DCA1-BC5A-4111-A5C4-89E096104E02}" srcOrd="0" destOrd="0" presId="urn:microsoft.com/office/officeart/2005/8/layout/vList2"/>
    <dgm:cxn modelId="{04E98CED-6838-45E0-B1FE-57668D1D60DC}" srcId="{9A98C4CF-B34E-49A1-BA07-EEAD976D71DD}" destId="{A5595EE0-7769-4CD0-9DC9-C2BA17CDB353}" srcOrd="1" destOrd="0" parTransId="{152A90B8-7637-4CB8-A8F4-44C1F56F9F5F}" sibTransId="{B83D1B01-1093-421D-89AC-EE62F0C49FD6}"/>
    <dgm:cxn modelId="{0C661A24-23E5-45BB-8BF7-7C05EF833B56}" type="presOf" srcId="{A5595EE0-7769-4CD0-9DC9-C2BA17CDB353}" destId="{730324C9-4900-41BB-86AB-FCF73A041E71}" srcOrd="0" destOrd="0" presId="urn:microsoft.com/office/officeart/2005/8/layout/vList2"/>
    <dgm:cxn modelId="{624B8A6F-596F-4112-9F4D-9976894FF436}" type="presParOf" srcId="{2817DCA1-BC5A-4111-A5C4-89E096104E02}" destId="{7E08700D-368F-4613-9908-420463DBC78C}" srcOrd="0" destOrd="0" presId="urn:microsoft.com/office/officeart/2005/8/layout/vList2"/>
    <dgm:cxn modelId="{C0B268B3-1F3F-49EA-A789-4892C19A5CBC}" type="presParOf" srcId="{2817DCA1-BC5A-4111-A5C4-89E096104E02}" destId="{4E4E3361-25A3-4989-BFA9-E132962F0777}" srcOrd="1" destOrd="0" presId="urn:microsoft.com/office/officeart/2005/8/layout/vList2"/>
    <dgm:cxn modelId="{80718D31-0BB5-4C64-8954-C36851A6A63E}" type="presParOf" srcId="{2817DCA1-BC5A-4111-A5C4-89E096104E02}" destId="{730324C9-4900-41BB-86AB-FCF73A041E71}" srcOrd="2" destOrd="0" presId="urn:microsoft.com/office/officeart/2005/8/layout/vList2"/>
    <dgm:cxn modelId="{E950E126-2611-433D-A34E-C250B6EB1937}" type="presParOf" srcId="{2817DCA1-BC5A-4111-A5C4-89E096104E02}" destId="{9B4703BE-E603-4613-8DDF-12D855A1B861}" srcOrd="3" destOrd="0" presId="urn:microsoft.com/office/officeart/2005/8/layout/vList2"/>
    <dgm:cxn modelId="{06662EA2-6C9E-4646-ACEE-918EF8F45025}" type="presParOf" srcId="{2817DCA1-BC5A-4111-A5C4-89E096104E02}" destId="{A49EF453-484B-411E-B3F5-1A291139F7A9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00DB9C5-E812-43C1-96D0-4E97CB6AD243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FBBC376-B3CF-4FEB-B9A8-EAB6A8ABF907}">
      <dgm:prSet/>
      <dgm:spPr/>
      <dgm:t>
        <a:bodyPr/>
        <a:lstStyle/>
        <a:p>
          <a:r>
            <a:rPr lang="en-GB" dirty="0"/>
            <a:t>We are also Learning about queries that include:</a:t>
          </a:r>
          <a:endParaRPr lang="en-US" dirty="0"/>
        </a:p>
      </dgm:t>
    </dgm:pt>
    <dgm:pt modelId="{304F7D26-F1EA-4CAA-8088-0C7630D2164C}" type="parTrans" cxnId="{7020B3C3-E5B7-47BA-B046-36B0CF6B421B}">
      <dgm:prSet/>
      <dgm:spPr/>
      <dgm:t>
        <a:bodyPr/>
        <a:lstStyle/>
        <a:p>
          <a:endParaRPr lang="en-US"/>
        </a:p>
      </dgm:t>
    </dgm:pt>
    <dgm:pt modelId="{5C3726D0-13B5-4D04-B49D-719E5D761D37}" type="sibTrans" cxnId="{7020B3C3-E5B7-47BA-B046-36B0CF6B421B}">
      <dgm:prSet/>
      <dgm:spPr/>
      <dgm:t>
        <a:bodyPr/>
        <a:lstStyle/>
        <a:p>
          <a:endParaRPr lang="en-US"/>
        </a:p>
      </dgm:t>
    </dgm:pt>
    <dgm:pt modelId="{76DDB297-F6C9-4845-8F4B-752346C7E9B1}">
      <dgm:prSet/>
      <dgm:spPr/>
      <dgm:t>
        <a:bodyPr/>
        <a:lstStyle/>
        <a:p>
          <a:r>
            <a:rPr lang="en-GB" dirty="0"/>
            <a:t>AND, OR, NOT, BETWEEN, NULL, IS NOT NULL</a:t>
          </a:r>
          <a:endParaRPr lang="en-US" dirty="0"/>
        </a:p>
      </dgm:t>
    </dgm:pt>
    <dgm:pt modelId="{F659CE85-B6C3-4E7E-A882-42A81A793EF1}" type="parTrans" cxnId="{512B6C30-9B5E-4F37-BD02-D54046F46A46}">
      <dgm:prSet/>
      <dgm:spPr/>
      <dgm:t>
        <a:bodyPr/>
        <a:lstStyle/>
        <a:p>
          <a:endParaRPr lang="en-US"/>
        </a:p>
      </dgm:t>
    </dgm:pt>
    <dgm:pt modelId="{EF17DBDF-1C66-4FD7-85BB-D64EEE619FE5}" type="sibTrans" cxnId="{512B6C30-9B5E-4F37-BD02-D54046F46A46}">
      <dgm:prSet/>
      <dgm:spPr/>
      <dgm:t>
        <a:bodyPr/>
        <a:lstStyle/>
        <a:p>
          <a:endParaRPr lang="en-US"/>
        </a:p>
      </dgm:t>
    </dgm:pt>
    <dgm:pt modelId="{FC55FB22-DED1-4485-8A5F-C6CD6600AECA}" type="pres">
      <dgm:prSet presAssocID="{800DB9C5-E812-43C1-96D0-4E97CB6AD24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CAE9AE9-A2E3-4A13-BDB7-6DDFFF11D066}" type="pres">
      <dgm:prSet presAssocID="{BFBBC376-B3CF-4FEB-B9A8-EAB6A8ABF907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824E1B-1933-45AD-8783-A2E60C0DA5C5}" type="pres">
      <dgm:prSet presAssocID="{5C3726D0-13B5-4D04-B49D-719E5D761D37}" presName="spacer" presStyleCnt="0"/>
      <dgm:spPr/>
    </dgm:pt>
    <dgm:pt modelId="{3834B2E4-1930-438E-B9C5-09BD365BA02F}" type="pres">
      <dgm:prSet presAssocID="{76DDB297-F6C9-4845-8F4B-752346C7E9B1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376ED2B-7A24-4386-AEDD-EBED3B92A348}" type="presOf" srcId="{BFBBC376-B3CF-4FEB-B9A8-EAB6A8ABF907}" destId="{DCAE9AE9-A2E3-4A13-BDB7-6DDFFF11D066}" srcOrd="0" destOrd="0" presId="urn:microsoft.com/office/officeart/2005/8/layout/vList2"/>
    <dgm:cxn modelId="{E8E0ECCC-0770-4C0A-BD62-E2C83AE0184C}" type="presOf" srcId="{76DDB297-F6C9-4845-8F4B-752346C7E9B1}" destId="{3834B2E4-1930-438E-B9C5-09BD365BA02F}" srcOrd="0" destOrd="0" presId="urn:microsoft.com/office/officeart/2005/8/layout/vList2"/>
    <dgm:cxn modelId="{AD64C358-00CE-4319-9554-49AC53A6DE1A}" type="presOf" srcId="{800DB9C5-E812-43C1-96D0-4E97CB6AD243}" destId="{FC55FB22-DED1-4485-8A5F-C6CD6600AECA}" srcOrd="0" destOrd="0" presId="urn:microsoft.com/office/officeart/2005/8/layout/vList2"/>
    <dgm:cxn modelId="{7020B3C3-E5B7-47BA-B046-36B0CF6B421B}" srcId="{800DB9C5-E812-43C1-96D0-4E97CB6AD243}" destId="{BFBBC376-B3CF-4FEB-B9A8-EAB6A8ABF907}" srcOrd="0" destOrd="0" parTransId="{304F7D26-F1EA-4CAA-8088-0C7630D2164C}" sibTransId="{5C3726D0-13B5-4D04-B49D-719E5D761D37}"/>
    <dgm:cxn modelId="{512B6C30-9B5E-4F37-BD02-D54046F46A46}" srcId="{800DB9C5-E812-43C1-96D0-4E97CB6AD243}" destId="{76DDB297-F6C9-4845-8F4B-752346C7E9B1}" srcOrd="1" destOrd="0" parTransId="{F659CE85-B6C3-4E7E-A882-42A81A793EF1}" sibTransId="{EF17DBDF-1C66-4FD7-85BB-D64EEE619FE5}"/>
    <dgm:cxn modelId="{A855FE36-DC0A-4FB0-AAAD-7D6B7E5B65CD}" type="presParOf" srcId="{FC55FB22-DED1-4485-8A5F-C6CD6600AECA}" destId="{DCAE9AE9-A2E3-4A13-BDB7-6DDFFF11D066}" srcOrd="0" destOrd="0" presId="urn:microsoft.com/office/officeart/2005/8/layout/vList2"/>
    <dgm:cxn modelId="{4BD2DEFA-D362-4BA2-B602-4866DDC706A9}" type="presParOf" srcId="{FC55FB22-DED1-4485-8A5F-C6CD6600AECA}" destId="{E4824E1B-1933-45AD-8783-A2E60C0DA5C5}" srcOrd="1" destOrd="0" presId="urn:microsoft.com/office/officeart/2005/8/layout/vList2"/>
    <dgm:cxn modelId="{9049BAD5-2C20-40A3-AE86-B5FA804DED9D}" type="presParOf" srcId="{FC55FB22-DED1-4485-8A5F-C6CD6600AECA}" destId="{3834B2E4-1930-438E-B9C5-09BD365BA02F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916738E-FAF3-4C84-8D0F-FDDE65C9E8DB}" type="doc">
      <dgm:prSet loTypeId="urn:microsoft.com/office/officeart/2005/8/layout/cycle2" loCatId="cycle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B87F9E2-B84F-40F0-AD9F-21953B94FDA3}">
      <dgm:prSet/>
      <dgm:spPr/>
      <dgm:t>
        <a:bodyPr/>
        <a:lstStyle/>
        <a:p>
          <a:r>
            <a:rPr lang="en-GB" dirty="0"/>
            <a:t>You will successfully be able to conduct queries to search the database and know how to print these</a:t>
          </a:r>
        </a:p>
      </dgm:t>
    </dgm:pt>
    <dgm:pt modelId="{1EBBFB6F-AF66-41CA-8894-A404018E431B}" type="parTrans" cxnId="{01E81FCB-213A-4FEC-8F38-8D463D6C0DEE}">
      <dgm:prSet/>
      <dgm:spPr/>
      <dgm:t>
        <a:bodyPr/>
        <a:lstStyle/>
        <a:p>
          <a:endParaRPr lang="en-GB"/>
        </a:p>
      </dgm:t>
    </dgm:pt>
    <dgm:pt modelId="{5A4DB4B5-FC28-4169-9BC9-7A5557731FD9}" type="sibTrans" cxnId="{01E81FCB-213A-4FEC-8F38-8D463D6C0DEE}">
      <dgm:prSet/>
      <dgm:spPr/>
      <dgm:t>
        <a:bodyPr/>
        <a:lstStyle/>
        <a:p>
          <a:endParaRPr lang="en-GB"/>
        </a:p>
      </dgm:t>
    </dgm:pt>
    <dgm:pt modelId="{D3A8899A-8FF5-4516-BDC6-4CF9F066D1A3}">
      <dgm:prSet/>
      <dgm:spPr/>
      <dgm:t>
        <a:bodyPr/>
        <a:lstStyle/>
        <a:p>
          <a:r>
            <a:rPr lang="en-GB"/>
            <a:t>You will have developed your knowledge of queries and your ways of searching will be more sophisticated, and therefore you will be more productive</a:t>
          </a:r>
        </a:p>
      </dgm:t>
    </dgm:pt>
    <dgm:pt modelId="{B05ADA5C-E9BE-4ABA-A324-052E4E2B9F18}" type="parTrans" cxnId="{03AF6C2E-41A1-4244-B76F-444E426B6220}">
      <dgm:prSet/>
      <dgm:spPr/>
      <dgm:t>
        <a:bodyPr/>
        <a:lstStyle/>
        <a:p>
          <a:endParaRPr lang="en-GB"/>
        </a:p>
      </dgm:t>
    </dgm:pt>
    <dgm:pt modelId="{F6DF2069-F01A-4938-9A49-3B1AFBC95CA7}" type="sibTrans" cxnId="{03AF6C2E-41A1-4244-B76F-444E426B6220}">
      <dgm:prSet/>
      <dgm:spPr/>
      <dgm:t>
        <a:bodyPr/>
        <a:lstStyle/>
        <a:p>
          <a:endParaRPr lang="en-GB"/>
        </a:p>
      </dgm:t>
    </dgm:pt>
    <dgm:pt modelId="{D47EF2F7-9A9A-4971-AEB4-E6F788187EDD}" type="pres">
      <dgm:prSet presAssocID="{4916738E-FAF3-4C84-8D0F-FDDE65C9E8D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7907F8C-B09B-421E-B37E-A460B6674AA4}" type="pres">
      <dgm:prSet presAssocID="{3B87F9E2-B84F-40F0-AD9F-21953B94FDA3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96C3A5-2BDA-4ADA-BF01-F5798D43154D}" type="pres">
      <dgm:prSet presAssocID="{5A4DB4B5-FC28-4169-9BC9-7A5557731FD9}" presName="sibTrans" presStyleLbl="sibTrans2D1" presStyleIdx="0" presStyleCnt="2"/>
      <dgm:spPr/>
      <dgm:t>
        <a:bodyPr/>
        <a:lstStyle/>
        <a:p>
          <a:endParaRPr lang="en-US"/>
        </a:p>
      </dgm:t>
    </dgm:pt>
    <dgm:pt modelId="{619826A0-42CC-4E65-AB09-35C6B4DAA906}" type="pres">
      <dgm:prSet presAssocID="{5A4DB4B5-FC28-4169-9BC9-7A5557731FD9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CFBFFBF4-93F6-455D-8D31-6065DD4175DA}" type="pres">
      <dgm:prSet presAssocID="{D3A8899A-8FF5-4516-BDC6-4CF9F066D1A3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BFD4B0-F208-4494-92B6-7AB7D2A70D58}" type="pres">
      <dgm:prSet presAssocID="{F6DF2069-F01A-4938-9A49-3B1AFBC95CA7}" presName="sibTrans" presStyleLbl="sibTrans2D1" presStyleIdx="1" presStyleCnt="2"/>
      <dgm:spPr/>
      <dgm:t>
        <a:bodyPr/>
        <a:lstStyle/>
        <a:p>
          <a:endParaRPr lang="en-US"/>
        </a:p>
      </dgm:t>
    </dgm:pt>
    <dgm:pt modelId="{5C07BE00-9DCC-49CA-8D92-E1FC75B5F273}" type="pres">
      <dgm:prSet presAssocID="{F6DF2069-F01A-4938-9A49-3B1AFBC95CA7}" presName="connectorText" presStyleLbl="sibTrans2D1" presStyleIdx="1" presStyleCnt="2"/>
      <dgm:spPr/>
      <dgm:t>
        <a:bodyPr/>
        <a:lstStyle/>
        <a:p>
          <a:endParaRPr lang="en-US"/>
        </a:p>
      </dgm:t>
    </dgm:pt>
  </dgm:ptLst>
  <dgm:cxnLst>
    <dgm:cxn modelId="{3F960455-75BB-40E1-9384-42C9E62DC614}" type="presOf" srcId="{D3A8899A-8FF5-4516-BDC6-4CF9F066D1A3}" destId="{CFBFFBF4-93F6-455D-8D31-6065DD4175DA}" srcOrd="0" destOrd="0" presId="urn:microsoft.com/office/officeart/2005/8/layout/cycle2"/>
    <dgm:cxn modelId="{80ED4860-8565-4F01-BE13-C1AD504EEFC5}" type="presOf" srcId="{5A4DB4B5-FC28-4169-9BC9-7A5557731FD9}" destId="{619826A0-42CC-4E65-AB09-35C6B4DAA906}" srcOrd="1" destOrd="0" presId="urn:microsoft.com/office/officeart/2005/8/layout/cycle2"/>
    <dgm:cxn modelId="{5FB23CDD-33B8-4B47-B3A9-9F1A482B1588}" type="presOf" srcId="{3B87F9E2-B84F-40F0-AD9F-21953B94FDA3}" destId="{B7907F8C-B09B-421E-B37E-A460B6674AA4}" srcOrd="0" destOrd="0" presId="urn:microsoft.com/office/officeart/2005/8/layout/cycle2"/>
    <dgm:cxn modelId="{9EE74B4A-A55F-4A83-9263-6D997FC54B18}" type="presOf" srcId="{F6DF2069-F01A-4938-9A49-3B1AFBC95CA7}" destId="{5C07BE00-9DCC-49CA-8D92-E1FC75B5F273}" srcOrd="1" destOrd="0" presId="urn:microsoft.com/office/officeart/2005/8/layout/cycle2"/>
    <dgm:cxn modelId="{4A7D566F-526B-4AF0-BA07-572555EFE1C2}" type="presOf" srcId="{5A4DB4B5-FC28-4169-9BC9-7A5557731FD9}" destId="{E796C3A5-2BDA-4ADA-BF01-F5798D43154D}" srcOrd="0" destOrd="0" presId="urn:microsoft.com/office/officeart/2005/8/layout/cycle2"/>
    <dgm:cxn modelId="{D12ED833-D493-4725-A21E-69A366902130}" type="presOf" srcId="{4916738E-FAF3-4C84-8D0F-FDDE65C9E8DB}" destId="{D47EF2F7-9A9A-4971-AEB4-E6F788187EDD}" srcOrd="0" destOrd="0" presId="urn:microsoft.com/office/officeart/2005/8/layout/cycle2"/>
    <dgm:cxn modelId="{8C2D449C-F105-462A-8820-FF9C053F1779}" type="presOf" srcId="{F6DF2069-F01A-4938-9A49-3B1AFBC95CA7}" destId="{8BBFD4B0-F208-4494-92B6-7AB7D2A70D58}" srcOrd="0" destOrd="0" presId="urn:microsoft.com/office/officeart/2005/8/layout/cycle2"/>
    <dgm:cxn modelId="{01E81FCB-213A-4FEC-8F38-8D463D6C0DEE}" srcId="{4916738E-FAF3-4C84-8D0F-FDDE65C9E8DB}" destId="{3B87F9E2-B84F-40F0-AD9F-21953B94FDA3}" srcOrd="0" destOrd="0" parTransId="{1EBBFB6F-AF66-41CA-8894-A404018E431B}" sibTransId="{5A4DB4B5-FC28-4169-9BC9-7A5557731FD9}"/>
    <dgm:cxn modelId="{03AF6C2E-41A1-4244-B76F-444E426B6220}" srcId="{4916738E-FAF3-4C84-8D0F-FDDE65C9E8DB}" destId="{D3A8899A-8FF5-4516-BDC6-4CF9F066D1A3}" srcOrd="1" destOrd="0" parTransId="{B05ADA5C-E9BE-4ABA-A324-052E4E2B9F18}" sibTransId="{F6DF2069-F01A-4938-9A49-3B1AFBC95CA7}"/>
    <dgm:cxn modelId="{EC0450D6-2D59-466F-9542-BB391B4B9330}" type="presParOf" srcId="{D47EF2F7-9A9A-4971-AEB4-E6F788187EDD}" destId="{B7907F8C-B09B-421E-B37E-A460B6674AA4}" srcOrd="0" destOrd="0" presId="urn:microsoft.com/office/officeart/2005/8/layout/cycle2"/>
    <dgm:cxn modelId="{61F11B9B-B48A-400C-8400-E205B3FBCC4C}" type="presParOf" srcId="{D47EF2F7-9A9A-4971-AEB4-E6F788187EDD}" destId="{E796C3A5-2BDA-4ADA-BF01-F5798D43154D}" srcOrd="1" destOrd="0" presId="urn:microsoft.com/office/officeart/2005/8/layout/cycle2"/>
    <dgm:cxn modelId="{695074A7-42BE-4048-AACF-528436C8138B}" type="presParOf" srcId="{E796C3A5-2BDA-4ADA-BF01-F5798D43154D}" destId="{619826A0-42CC-4E65-AB09-35C6B4DAA906}" srcOrd="0" destOrd="0" presId="urn:microsoft.com/office/officeart/2005/8/layout/cycle2"/>
    <dgm:cxn modelId="{4DE9F049-42C2-4C11-989B-2B26C5A07AD2}" type="presParOf" srcId="{D47EF2F7-9A9A-4971-AEB4-E6F788187EDD}" destId="{CFBFFBF4-93F6-455D-8D31-6065DD4175DA}" srcOrd="2" destOrd="0" presId="urn:microsoft.com/office/officeart/2005/8/layout/cycle2"/>
    <dgm:cxn modelId="{2AD84E95-5ADE-45B4-A81F-494E4E131A44}" type="presParOf" srcId="{D47EF2F7-9A9A-4971-AEB4-E6F788187EDD}" destId="{8BBFD4B0-F208-4494-92B6-7AB7D2A70D58}" srcOrd="3" destOrd="0" presId="urn:microsoft.com/office/officeart/2005/8/layout/cycle2"/>
    <dgm:cxn modelId="{DBDBA760-99F0-4084-984C-8813919FB8D8}" type="presParOf" srcId="{8BBFD4B0-F208-4494-92B6-7AB7D2A70D58}" destId="{5C07BE00-9DCC-49CA-8D92-E1FC75B5F273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916738E-FAF3-4C84-8D0F-FDDE65C9E8DB}" type="doc">
      <dgm:prSet loTypeId="urn:microsoft.com/office/officeart/2005/8/layout/cycle2" loCatId="cycle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B87F9E2-B84F-40F0-AD9F-21953B94FDA3}">
      <dgm:prSet/>
      <dgm:spPr/>
      <dgm:t>
        <a:bodyPr/>
        <a:lstStyle/>
        <a:p>
          <a:r>
            <a:rPr lang="en-GB" dirty="0"/>
            <a:t>You will successfully be able to conduct sorts to order the results you have found</a:t>
          </a:r>
        </a:p>
      </dgm:t>
    </dgm:pt>
    <dgm:pt modelId="{1EBBFB6F-AF66-41CA-8894-A404018E431B}" type="parTrans" cxnId="{01E81FCB-213A-4FEC-8F38-8D463D6C0DEE}">
      <dgm:prSet/>
      <dgm:spPr/>
      <dgm:t>
        <a:bodyPr/>
        <a:lstStyle/>
        <a:p>
          <a:endParaRPr lang="en-GB"/>
        </a:p>
      </dgm:t>
    </dgm:pt>
    <dgm:pt modelId="{5A4DB4B5-FC28-4169-9BC9-7A5557731FD9}" type="sibTrans" cxnId="{01E81FCB-213A-4FEC-8F38-8D463D6C0DEE}">
      <dgm:prSet/>
      <dgm:spPr/>
      <dgm:t>
        <a:bodyPr/>
        <a:lstStyle/>
        <a:p>
          <a:endParaRPr lang="en-GB"/>
        </a:p>
      </dgm:t>
    </dgm:pt>
    <dgm:pt modelId="{D3A8899A-8FF5-4516-BDC6-4CF9F066D1A3}">
      <dgm:prSet/>
      <dgm:spPr/>
      <dgm:t>
        <a:bodyPr/>
        <a:lstStyle/>
        <a:p>
          <a:r>
            <a:rPr lang="en-GB" dirty="0"/>
            <a:t>Sorts on one field</a:t>
          </a:r>
        </a:p>
        <a:p>
          <a:endParaRPr lang="en-GB" dirty="0"/>
        </a:p>
        <a:p>
          <a:r>
            <a:rPr lang="en-GB" dirty="0"/>
            <a:t>Sorts on 2 fields</a:t>
          </a:r>
        </a:p>
      </dgm:t>
    </dgm:pt>
    <dgm:pt modelId="{B05ADA5C-E9BE-4ABA-A324-052E4E2B9F18}" type="parTrans" cxnId="{03AF6C2E-41A1-4244-B76F-444E426B6220}">
      <dgm:prSet/>
      <dgm:spPr/>
      <dgm:t>
        <a:bodyPr/>
        <a:lstStyle/>
        <a:p>
          <a:endParaRPr lang="en-GB"/>
        </a:p>
      </dgm:t>
    </dgm:pt>
    <dgm:pt modelId="{F6DF2069-F01A-4938-9A49-3B1AFBC95CA7}" type="sibTrans" cxnId="{03AF6C2E-41A1-4244-B76F-444E426B6220}">
      <dgm:prSet/>
      <dgm:spPr/>
      <dgm:t>
        <a:bodyPr/>
        <a:lstStyle/>
        <a:p>
          <a:endParaRPr lang="en-GB"/>
        </a:p>
      </dgm:t>
    </dgm:pt>
    <dgm:pt modelId="{D47EF2F7-9A9A-4971-AEB4-E6F788187EDD}" type="pres">
      <dgm:prSet presAssocID="{4916738E-FAF3-4C84-8D0F-FDDE65C9E8D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7907F8C-B09B-421E-B37E-A460B6674AA4}" type="pres">
      <dgm:prSet presAssocID="{3B87F9E2-B84F-40F0-AD9F-21953B94FDA3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96C3A5-2BDA-4ADA-BF01-F5798D43154D}" type="pres">
      <dgm:prSet presAssocID="{5A4DB4B5-FC28-4169-9BC9-7A5557731FD9}" presName="sibTrans" presStyleLbl="sibTrans2D1" presStyleIdx="0" presStyleCnt="2"/>
      <dgm:spPr/>
      <dgm:t>
        <a:bodyPr/>
        <a:lstStyle/>
        <a:p>
          <a:endParaRPr lang="en-US"/>
        </a:p>
      </dgm:t>
    </dgm:pt>
    <dgm:pt modelId="{619826A0-42CC-4E65-AB09-35C6B4DAA906}" type="pres">
      <dgm:prSet presAssocID="{5A4DB4B5-FC28-4169-9BC9-7A5557731FD9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CFBFFBF4-93F6-455D-8D31-6065DD4175DA}" type="pres">
      <dgm:prSet presAssocID="{D3A8899A-8FF5-4516-BDC6-4CF9F066D1A3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BFD4B0-F208-4494-92B6-7AB7D2A70D58}" type="pres">
      <dgm:prSet presAssocID="{F6DF2069-F01A-4938-9A49-3B1AFBC95CA7}" presName="sibTrans" presStyleLbl="sibTrans2D1" presStyleIdx="1" presStyleCnt="2"/>
      <dgm:spPr/>
      <dgm:t>
        <a:bodyPr/>
        <a:lstStyle/>
        <a:p>
          <a:endParaRPr lang="en-US"/>
        </a:p>
      </dgm:t>
    </dgm:pt>
    <dgm:pt modelId="{5C07BE00-9DCC-49CA-8D92-E1FC75B5F273}" type="pres">
      <dgm:prSet presAssocID="{F6DF2069-F01A-4938-9A49-3B1AFBC95CA7}" presName="connectorText" presStyleLbl="sibTrans2D1" presStyleIdx="1" presStyleCnt="2"/>
      <dgm:spPr/>
      <dgm:t>
        <a:bodyPr/>
        <a:lstStyle/>
        <a:p>
          <a:endParaRPr lang="en-US"/>
        </a:p>
      </dgm:t>
    </dgm:pt>
  </dgm:ptLst>
  <dgm:cxnLst>
    <dgm:cxn modelId="{3F960455-75BB-40E1-9384-42C9E62DC614}" type="presOf" srcId="{D3A8899A-8FF5-4516-BDC6-4CF9F066D1A3}" destId="{CFBFFBF4-93F6-455D-8D31-6065DD4175DA}" srcOrd="0" destOrd="0" presId="urn:microsoft.com/office/officeart/2005/8/layout/cycle2"/>
    <dgm:cxn modelId="{80ED4860-8565-4F01-BE13-C1AD504EEFC5}" type="presOf" srcId="{5A4DB4B5-FC28-4169-9BC9-7A5557731FD9}" destId="{619826A0-42CC-4E65-AB09-35C6B4DAA906}" srcOrd="1" destOrd="0" presId="urn:microsoft.com/office/officeart/2005/8/layout/cycle2"/>
    <dgm:cxn modelId="{5FB23CDD-33B8-4B47-B3A9-9F1A482B1588}" type="presOf" srcId="{3B87F9E2-B84F-40F0-AD9F-21953B94FDA3}" destId="{B7907F8C-B09B-421E-B37E-A460B6674AA4}" srcOrd="0" destOrd="0" presId="urn:microsoft.com/office/officeart/2005/8/layout/cycle2"/>
    <dgm:cxn modelId="{9EE74B4A-A55F-4A83-9263-6D997FC54B18}" type="presOf" srcId="{F6DF2069-F01A-4938-9A49-3B1AFBC95CA7}" destId="{5C07BE00-9DCC-49CA-8D92-E1FC75B5F273}" srcOrd="1" destOrd="0" presId="urn:microsoft.com/office/officeart/2005/8/layout/cycle2"/>
    <dgm:cxn modelId="{4A7D566F-526B-4AF0-BA07-572555EFE1C2}" type="presOf" srcId="{5A4DB4B5-FC28-4169-9BC9-7A5557731FD9}" destId="{E796C3A5-2BDA-4ADA-BF01-F5798D43154D}" srcOrd="0" destOrd="0" presId="urn:microsoft.com/office/officeart/2005/8/layout/cycle2"/>
    <dgm:cxn modelId="{D12ED833-D493-4725-A21E-69A366902130}" type="presOf" srcId="{4916738E-FAF3-4C84-8D0F-FDDE65C9E8DB}" destId="{D47EF2F7-9A9A-4971-AEB4-E6F788187EDD}" srcOrd="0" destOrd="0" presId="urn:microsoft.com/office/officeart/2005/8/layout/cycle2"/>
    <dgm:cxn modelId="{8C2D449C-F105-462A-8820-FF9C053F1779}" type="presOf" srcId="{F6DF2069-F01A-4938-9A49-3B1AFBC95CA7}" destId="{8BBFD4B0-F208-4494-92B6-7AB7D2A70D58}" srcOrd="0" destOrd="0" presId="urn:microsoft.com/office/officeart/2005/8/layout/cycle2"/>
    <dgm:cxn modelId="{01E81FCB-213A-4FEC-8F38-8D463D6C0DEE}" srcId="{4916738E-FAF3-4C84-8D0F-FDDE65C9E8DB}" destId="{3B87F9E2-B84F-40F0-AD9F-21953B94FDA3}" srcOrd="0" destOrd="0" parTransId="{1EBBFB6F-AF66-41CA-8894-A404018E431B}" sibTransId="{5A4DB4B5-FC28-4169-9BC9-7A5557731FD9}"/>
    <dgm:cxn modelId="{03AF6C2E-41A1-4244-B76F-444E426B6220}" srcId="{4916738E-FAF3-4C84-8D0F-FDDE65C9E8DB}" destId="{D3A8899A-8FF5-4516-BDC6-4CF9F066D1A3}" srcOrd="1" destOrd="0" parTransId="{B05ADA5C-E9BE-4ABA-A324-052E4E2B9F18}" sibTransId="{F6DF2069-F01A-4938-9A49-3B1AFBC95CA7}"/>
    <dgm:cxn modelId="{EC0450D6-2D59-466F-9542-BB391B4B9330}" type="presParOf" srcId="{D47EF2F7-9A9A-4971-AEB4-E6F788187EDD}" destId="{B7907F8C-B09B-421E-B37E-A460B6674AA4}" srcOrd="0" destOrd="0" presId="urn:microsoft.com/office/officeart/2005/8/layout/cycle2"/>
    <dgm:cxn modelId="{61F11B9B-B48A-400C-8400-E205B3FBCC4C}" type="presParOf" srcId="{D47EF2F7-9A9A-4971-AEB4-E6F788187EDD}" destId="{E796C3A5-2BDA-4ADA-BF01-F5798D43154D}" srcOrd="1" destOrd="0" presId="urn:microsoft.com/office/officeart/2005/8/layout/cycle2"/>
    <dgm:cxn modelId="{695074A7-42BE-4048-AACF-528436C8138B}" type="presParOf" srcId="{E796C3A5-2BDA-4ADA-BF01-F5798D43154D}" destId="{619826A0-42CC-4E65-AB09-35C6B4DAA906}" srcOrd="0" destOrd="0" presId="urn:microsoft.com/office/officeart/2005/8/layout/cycle2"/>
    <dgm:cxn modelId="{4DE9F049-42C2-4C11-989B-2B26C5A07AD2}" type="presParOf" srcId="{D47EF2F7-9A9A-4971-AEB4-E6F788187EDD}" destId="{CFBFFBF4-93F6-455D-8D31-6065DD4175DA}" srcOrd="2" destOrd="0" presId="urn:microsoft.com/office/officeart/2005/8/layout/cycle2"/>
    <dgm:cxn modelId="{2AD84E95-5ADE-45B4-A81F-494E4E131A44}" type="presParOf" srcId="{D47EF2F7-9A9A-4971-AEB4-E6F788187EDD}" destId="{8BBFD4B0-F208-4494-92B6-7AB7D2A70D58}" srcOrd="3" destOrd="0" presId="urn:microsoft.com/office/officeart/2005/8/layout/cycle2"/>
    <dgm:cxn modelId="{DBDBA760-99F0-4084-984C-8813919FB8D8}" type="presParOf" srcId="{8BBFD4B0-F208-4494-92B6-7AB7D2A70D58}" destId="{5C07BE00-9DCC-49CA-8D92-E1FC75B5F273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96D3866-C837-4807-8096-C5CF39BBC2A9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27E2859-0B76-49ED-8BBF-DE1A8F733E64}">
      <dgm:prSet/>
      <dgm:spPr/>
      <dgm:t>
        <a:bodyPr/>
        <a:lstStyle/>
        <a:p>
          <a:r>
            <a:rPr lang="en-GB" baseline="0" dirty="0"/>
            <a:t>To refine your query, You can also </a:t>
          </a:r>
          <a:r>
            <a:rPr lang="en-GB" u="sng" baseline="0" dirty="0"/>
            <a:t>search on more than one field at a time</a:t>
          </a:r>
          <a:r>
            <a:rPr lang="en-GB" baseline="0" dirty="0"/>
            <a:t>. This will narrow down the results that are given.</a:t>
          </a:r>
          <a:endParaRPr lang="en-GB" dirty="0"/>
        </a:p>
      </dgm:t>
    </dgm:pt>
    <dgm:pt modelId="{2009C4E9-268A-436D-95DB-AE7D2AA6FDBB}" type="parTrans" cxnId="{AEF99D18-0C5B-4517-B41B-9752AA955763}">
      <dgm:prSet/>
      <dgm:spPr/>
      <dgm:t>
        <a:bodyPr/>
        <a:lstStyle/>
        <a:p>
          <a:endParaRPr lang="en-GB"/>
        </a:p>
      </dgm:t>
    </dgm:pt>
    <dgm:pt modelId="{576E8AB8-83C8-484F-8F45-BEEA7A119C2B}" type="sibTrans" cxnId="{AEF99D18-0C5B-4517-B41B-9752AA955763}">
      <dgm:prSet/>
      <dgm:spPr/>
      <dgm:t>
        <a:bodyPr/>
        <a:lstStyle/>
        <a:p>
          <a:endParaRPr lang="en-GB"/>
        </a:p>
      </dgm:t>
    </dgm:pt>
    <dgm:pt modelId="{F2540AB3-F372-4DE0-AA59-10AC01B0226E}" type="pres">
      <dgm:prSet presAssocID="{B96D3866-C837-4807-8096-C5CF39BBC2A9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695F7E4-4CA2-42EC-911B-EF7CADC11BE7}" type="pres">
      <dgm:prSet presAssocID="{327E2859-0B76-49ED-8BBF-DE1A8F733E64}" presName="circ1TxSh" presStyleLbl="vennNode1" presStyleIdx="0" presStyleCnt="1" custScaleX="145955"/>
      <dgm:spPr/>
      <dgm:t>
        <a:bodyPr/>
        <a:lstStyle/>
        <a:p>
          <a:endParaRPr lang="en-US"/>
        </a:p>
      </dgm:t>
    </dgm:pt>
  </dgm:ptLst>
  <dgm:cxnLst>
    <dgm:cxn modelId="{17B6180F-8C0A-4ABB-9A65-38FE5521D0E6}" type="presOf" srcId="{327E2859-0B76-49ED-8BBF-DE1A8F733E64}" destId="{8695F7E4-4CA2-42EC-911B-EF7CADC11BE7}" srcOrd="0" destOrd="0" presId="urn:microsoft.com/office/officeart/2005/8/layout/venn1"/>
    <dgm:cxn modelId="{F61C4E50-68CC-4C17-8E11-D031E684A19B}" type="presOf" srcId="{B96D3866-C837-4807-8096-C5CF39BBC2A9}" destId="{F2540AB3-F372-4DE0-AA59-10AC01B0226E}" srcOrd="0" destOrd="0" presId="urn:microsoft.com/office/officeart/2005/8/layout/venn1"/>
    <dgm:cxn modelId="{AEF99D18-0C5B-4517-B41B-9752AA955763}" srcId="{B96D3866-C837-4807-8096-C5CF39BBC2A9}" destId="{327E2859-0B76-49ED-8BBF-DE1A8F733E64}" srcOrd="0" destOrd="0" parTransId="{2009C4E9-268A-436D-95DB-AE7D2AA6FDBB}" sibTransId="{576E8AB8-83C8-484F-8F45-BEEA7A119C2B}"/>
    <dgm:cxn modelId="{8EFD71CC-9404-4EE7-AC59-90CB1F1E4185}" type="presParOf" srcId="{F2540AB3-F372-4DE0-AA59-10AC01B0226E}" destId="{8695F7E4-4CA2-42EC-911B-EF7CADC11BE7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9BF44F1-84BF-4C05-BD17-8E871E9286FA}" type="doc">
      <dgm:prSet loTypeId="urn:microsoft.com/office/officeart/2005/8/layout/cycle2" loCatId="cycl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GB"/>
        </a:p>
      </dgm:t>
    </dgm:pt>
    <dgm:pt modelId="{F1F12E06-9CAA-4801-AA72-4B58D0F51FC3}">
      <dgm:prSet custT="1"/>
      <dgm:spPr/>
      <dgm:t>
        <a:bodyPr/>
        <a:lstStyle/>
        <a:p>
          <a:r>
            <a:rPr lang="en-GB" sz="2000" baseline="0" dirty="0"/>
            <a:t>One or more words</a:t>
          </a:r>
        </a:p>
      </dgm:t>
    </dgm:pt>
    <dgm:pt modelId="{F4890660-11AC-4AA6-830D-A5E7E1538D8F}" type="parTrans" cxnId="{5D9E1077-B9EB-4D8E-A693-CAD8CFEF63BB}">
      <dgm:prSet/>
      <dgm:spPr/>
      <dgm:t>
        <a:bodyPr/>
        <a:lstStyle/>
        <a:p>
          <a:endParaRPr lang="en-GB"/>
        </a:p>
      </dgm:t>
    </dgm:pt>
    <dgm:pt modelId="{C428B721-B420-4010-A999-8DC3241980FC}" type="sibTrans" cxnId="{5D9E1077-B9EB-4D8E-A693-CAD8CFEF63BB}">
      <dgm:prSet/>
      <dgm:spPr/>
      <dgm:t>
        <a:bodyPr/>
        <a:lstStyle/>
        <a:p>
          <a:endParaRPr lang="en-GB"/>
        </a:p>
      </dgm:t>
    </dgm:pt>
    <dgm:pt modelId="{A368B143-6ED6-425F-8835-3BCB8D65DD42}">
      <dgm:prSet custT="1"/>
      <dgm:spPr/>
      <dgm:t>
        <a:bodyPr/>
        <a:lstStyle/>
        <a:p>
          <a:r>
            <a:rPr lang="en-GB" sz="2000" baseline="0" dirty="0"/>
            <a:t>Mathematical Operators</a:t>
          </a:r>
        </a:p>
      </dgm:t>
    </dgm:pt>
    <dgm:pt modelId="{93AEB46A-DBCE-44CB-B4B1-E956E93E9790}" type="parTrans" cxnId="{4AC023C8-1AC9-4F08-9E9B-0C876A592DB9}">
      <dgm:prSet/>
      <dgm:spPr/>
      <dgm:t>
        <a:bodyPr/>
        <a:lstStyle/>
        <a:p>
          <a:endParaRPr lang="en-GB"/>
        </a:p>
      </dgm:t>
    </dgm:pt>
    <dgm:pt modelId="{89A21CF6-A9FA-4F34-838C-9172D70CB481}" type="sibTrans" cxnId="{4AC023C8-1AC9-4F08-9E9B-0C876A592DB9}">
      <dgm:prSet/>
      <dgm:spPr/>
      <dgm:t>
        <a:bodyPr/>
        <a:lstStyle/>
        <a:p>
          <a:endParaRPr lang="en-GB"/>
        </a:p>
      </dgm:t>
    </dgm:pt>
    <dgm:pt modelId="{33ACDA44-994D-455C-B5D5-B485544FEBE5}">
      <dgm:prSet custT="1"/>
      <dgm:spPr/>
      <dgm:t>
        <a:bodyPr/>
        <a:lstStyle/>
        <a:p>
          <a:r>
            <a:rPr lang="en-GB" sz="2000" baseline="0" dirty="0"/>
            <a:t>Wildcards</a:t>
          </a:r>
        </a:p>
      </dgm:t>
    </dgm:pt>
    <dgm:pt modelId="{1367A03F-22FA-4752-9FD4-0276EB1F21AA}" type="parTrans" cxnId="{0D05DEB5-BF62-41F4-ABFF-3387FC424C0E}">
      <dgm:prSet/>
      <dgm:spPr/>
      <dgm:t>
        <a:bodyPr/>
        <a:lstStyle/>
        <a:p>
          <a:endParaRPr lang="en-GB"/>
        </a:p>
      </dgm:t>
    </dgm:pt>
    <dgm:pt modelId="{F3CEF0F4-E602-4440-A4AB-7C6A4F533463}" type="sibTrans" cxnId="{0D05DEB5-BF62-41F4-ABFF-3387FC424C0E}">
      <dgm:prSet/>
      <dgm:spPr/>
      <dgm:t>
        <a:bodyPr/>
        <a:lstStyle/>
        <a:p>
          <a:endParaRPr lang="en-GB"/>
        </a:p>
      </dgm:t>
    </dgm:pt>
    <dgm:pt modelId="{06937EB2-E85C-452F-8EDF-956AE531BB8F}">
      <dgm:prSet custT="1"/>
      <dgm:spPr/>
      <dgm:t>
        <a:bodyPr/>
        <a:lstStyle/>
        <a:p>
          <a:r>
            <a:rPr lang="en-GB" sz="3200" baseline="0"/>
            <a:t>Or</a:t>
          </a:r>
        </a:p>
      </dgm:t>
    </dgm:pt>
    <dgm:pt modelId="{6FBA049D-B67A-4DAD-A194-ADE05DC178AA}" type="parTrans" cxnId="{B966A249-25FD-4AB8-B621-030065C1A311}">
      <dgm:prSet/>
      <dgm:spPr/>
      <dgm:t>
        <a:bodyPr/>
        <a:lstStyle/>
        <a:p>
          <a:endParaRPr lang="en-GB"/>
        </a:p>
      </dgm:t>
    </dgm:pt>
    <dgm:pt modelId="{EEF4AB32-3006-4EE2-AABC-7D5082CBF181}" type="sibTrans" cxnId="{B966A249-25FD-4AB8-B621-030065C1A311}">
      <dgm:prSet/>
      <dgm:spPr/>
      <dgm:t>
        <a:bodyPr/>
        <a:lstStyle/>
        <a:p>
          <a:endParaRPr lang="en-GB"/>
        </a:p>
      </dgm:t>
    </dgm:pt>
    <dgm:pt modelId="{B68B4112-FA19-4E5B-9089-0A6650B2168B}">
      <dgm:prSet custT="1"/>
      <dgm:spPr/>
      <dgm:t>
        <a:bodyPr/>
        <a:lstStyle/>
        <a:p>
          <a:r>
            <a:rPr lang="en-GB" sz="3200" baseline="0"/>
            <a:t>And</a:t>
          </a:r>
        </a:p>
      </dgm:t>
    </dgm:pt>
    <dgm:pt modelId="{F067DD5A-757C-404E-9301-CEAF2AC6DAE4}" type="parTrans" cxnId="{414AF6AE-2A15-4F6E-B0B8-22BE8B167E63}">
      <dgm:prSet/>
      <dgm:spPr/>
      <dgm:t>
        <a:bodyPr/>
        <a:lstStyle/>
        <a:p>
          <a:endParaRPr lang="en-GB"/>
        </a:p>
      </dgm:t>
    </dgm:pt>
    <dgm:pt modelId="{D0E78C66-8CA7-48F6-AA60-7B233D9FF13F}" type="sibTrans" cxnId="{414AF6AE-2A15-4F6E-B0B8-22BE8B167E63}">
      <dgm:prSet/>
      <dgm:spPr/>
      <dgm:t>
        <a:bodyPr/>
        <a:lstStyle/>
        <a:p>
          <a:endParaRPr lang="en-GB"/>
        </a:p>
      </dgm:t>
    </dgm:pt>
    <dgm:pt modelId="{E39CAF26-0CB4-4F68-AF60-E8C94026CE5E}">
      <dgm:prSet custT="1"/>
      <dgm:spPr/>
      <dgm:t>
        <a:bodyPr/>
        <a:lstStyle/>
        <a:p>
          <a:r>
            <a:rPr lang="en-GB" sz="3200" baseline="0"/>
            <a:t>Not </a:t>
          </a:r>
        </a:p>
      </dgm:t>
    </dgm:pt>
    <dgm:pt modelId="{0E0AF02F-3144-4994-B681-387CC4AF18AE}" type="parTrans" cxnId="{07FC2F6D-1A1D-4388-B124-2F2E8E5E7AD9}">
      <dgm:prSet/>
      <dgm:spPr/>
      <dgm:t>
        <a:bodyPr/>
        <a:lstStyle/>
        <a:p>
          <a:endParaRPr lang="en-GB"/>
        </a:p>
      </dgm:t>
    </dgm:pt>
    <dgm:pt modelId="{CD2A38FD-BB5E-4270-9E1F-DE7988356208}" type="sibTrans" cxnId="{07FC2F6D-1A1D-4388-B124-2F2E8E5E7AD9}">
      <dgm:prSet/>
      <dgm:spPr/>
      <dgm:t>
        <a:bodyPr/>
        <a:lstStyle/>
        <a:p>
          <a:endParaRPr lang="en-GB"/>
        </a:p>
      </dgm:t>
    </dgm:pt>
    <dgm:pt modelId="{FF6043BB-E775-4A3C-B93E-110A99BCC651}">
      <dgm:prSet custT="1"/>
      <dgm:spPr/>
      <dgm:t>
        <a:bodyPr/>
        <a:lstStyle/>
        <a:p>
          <a:r>
            <a:rPr lang="en-GB" sz="2000" baseline="0" dirty="0"/>
            <a:t>Between</a:t>
          </a:r>
        </a:p>
      </dgm:t>
    </dgm:pt>
    <dgm:pt modelId="{4E38426C-64DE-4B7A-BB15-B945CAFEC4AF}" type="parTrans" cxnId="{230130DF-F92A-419E-9A95-1B760F74997F}">
      <dgm:prSet/>
      <dgm:spPr/>
      <dgm:t>
        <a:bodyPr/>
        <a:lstStyle/>
        <a:p>
          <a:endParaRPr lang="en-GB"/>
        </a:p>
      </dgm:t>
    </dgm:pt>
    <dgm:pt modelId="{B49BD2B7-7996-4B77-BEE0-C68779A03AB9}" type="sibTrans" cxnId="{230130DF-F92A-419E-9A95-1B760F74997F}">
      <dgm:prSet/>
      <dgm:spPr/>
      <dgm:t>
        <a:bodyPr/>
        <a:lstStyle/>
        <a:p>
          <a:endParaRPr lang="en-GB"/>
        </a:p>
      </dgm:t>
    </dgm:pt>
    <dgm:pt modelId="{6166F3FE-DEB1-4270-8974-9CCDB48352A9}">
      <dgm:prSet custT="1"/>
      <dgm:spPr/>
      <dgm:t>
        <a:bodyPr/>
        <a:lstStyle/>
        <a:p>
          <a:r>
            <a:rPr lang="en-GB" sz="3200" dirty="0"/>
            <a:t>Is Null</a:t>
          </a:r>
        </a:p>
      </dgm:t>
    </dgm:pt>
    <dgm:pt modelId="{A62748CC-F6C8-4E3E-8FAB-9E8537C5C9F4}" type="parTrans" cxnId="{605897BA-146F-4341-829B-9F14F732EE48}">
      <dgm:prSet/>
      <dgm:spPr/>
      <dgm:t>
        <a:bodyPr/>
        <a:lstStyle/>
        <a:p>
          <a:endParaRPr lang="en-GB"/>
        </a:p>
      </dgm:t>
    </dgm:pt>
    <dgm:pt modelId="{F4975DC5-A527-4C82-AC7B-ED0F364FB2AF}" type="sibTrans" cxnId="{605897BA-146F-4341-829B-9F14F732EE48}">
      <dgm:prSet/>
      <dgm:spPr/>
      <dgm:t>
        <a:bodyPr/>
        <a:lstStyle/>
        <a:p>
          <a:endParaRPr lang="en-GB"/>
        </a:p>
      </dgm:t>
    </dgm:pt>
    <dgm:pt modelId="{1B461F3B-88F3-4F6A-8C42-2FFA5BFEE24D}">
      <dgm:prSet custT="1"/>
      <dgm:spPr/>
      <dgm:t>
        <a:bodyPr/>
        <a:lstStyle/>
        <a:p>
          <a:r>
            <a:rPr lang="en-GB" sz="3200" baseline="0" dirty="0"/>
            <a:t>Is </a:t>
          </a:r>
          <a:r>
            <a:rPr lang="en-GB" sz="2000" baseline="0" dirty="0"/>
            <a:t>Not</a:t>
          </a:r>
          <a:r>
            <a:rPr lang="en-GB" sz="3200" baseline="0" dirty="0"/>
            <a:t> Null</a:t>
          </a:r>
        </a:p>
      </dgm:t>
    </dgm:pt>
    <dgm:pt modelId="{53B5B61E-0626-4FED-B303-86BEF2CC9EF1}" type="parTrans" cxnId="{68B05BA0-22FE-4EC3-B183-FA3E0ACDB9E0}">
      <dgm:prSet/>
      <dgm:spPr/>
      <dgm:t>
        <a:bodyPr/>
        <a:lstStyle/>
        <a:p>
          <a:endParaRPr lang="en-GB"/>
        </a:p>
      </dgm:t>
    </dgm:pt>
    <dgm:pt modelId="{C2CBEC02-3233-4CBF-BDE3-8E86FEA04A9F}" type="sibTrans" cxnId="{68B05BA0-22FE-4EC3-B183-FA3E0ACDB9E0}">
      <dgm:prSet/>
      <dgm:spPr/>
      <dgm:t>
        <a:bodyPr/>
        <a:lstStyle/>
        <a:p>
          <a:endParaRPr lang="en-GB"/>
        </a:p>
      </dgm:t>
    </dgm:pt>
    <dgm:pt modelId="{BF42C362-220D-428F-BF08-E8528F257D7F}" type="pres">
      <dgm:prSet presAssocID="{99BF44F1-84BF-4C05-BD17-8E871E9286F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CAFF7AB-90CE-40D2-84D7-193D2BA7B9C8}" type="pres">
      <dgm:prSet presAssocID="{F1F12E06-9CAA-4801-AA72-4B58D0F51FC3}" presName="node" presStyleLbl="node1" presStyleIdx="0" presStyleCnt="9" custScaleX="144033" custScaleY="124553" custRadScaleRad="99309" custRadScaleInc="-40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81CD6D-105A-48C2-B61C-BBE4874CDAF0}" type="pres">
      <dgm:prSet presAssocID="{C428B721-B420-4010-A999-8DC3241980FC}" presName="sibTrans" presStyleLbl="sibTrans2D1" presStyleIdx="0" presStyleCnt="9"/>
      <dgm:spPr/>
      <dgm:t>
        <a:bodyPr/>
        <a:lstStyle/>
        <a:p>
          <a:endParaRPr lang="en-US"/>
        </a:p>
      </dgm:t>
    </dgm:pt>
    <dgm:pt modelId="{FF8310C5-CD8A-4C27-8384-310EDBEDCC42}" type="pres">
      <dgm:prSet presAssocID="{C428B721-B420-4010-A999-8DC3241980FC}" presName="connectorText" presStyleLbl="sibTrans2D1" presStyleIdx="0" presStyleCnt="9"/>
      <dgm:spPr/>
      <dgm:t>
        <a:bodyPr/>
        <a:lstStyle/>
        <a:p>
          <a:endParaRPr lang="en-US"/>
        </a:p>
      </dgm:t>
    </dgm:pt>
    <dgm:pt modelId="{4445F37A-7603-4126-88E9-7E4A0B116CB6}" type="pres">
      <dgm:prSet presAssocID="{A368B143-6ED6-425F-8835-3BCB8D65DD42}" presName="node" presStyleLbl="node1" presStyleIdx="1" presStyleCnt="9" custScaleX="178340" custScaleY="105621" custRadScaleRad="108189" custRadScaleInc="246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93C5EC-A88F-49A0-9A1D-1554CE6EC26E}" type="pres">
      <dgm:prSet presAssocID="{89A21CF6-A9FA-4F34-838C-9172D70CB481}" presName="sibTrans" presStyleLbl="sibTrans2D1" presStyleIdx="1" presStyleCnt="9"/>
      <dgm:spPr/>
      <dgm:t>
        <a:bodyPr/>
        <a:lstStyle/>
        <a:p>
          <a:endParaRPr lang="en-US"/>
        </a:p>
      </dgm:t>
    </dgm:pt>
    <dgm:pt modelId="{C3ABF12B-DBEB-4A4C-9900-1447DC577738}" type="pres">
      <dgm:prSet presAssocID="{89A21CF6-A9FA-4F34-838C-9172D70CB481}" presName="connectorText" presStyleLbl="sibTrans2D1" presStyleIdx="1" presStyleCnt="9"/>
      <dgm:spPr/>
      <dgm:t>
        <a:bodyPr/>
        <a:lstStyle/>
        <a:p>
          <a:endParaRPr lang="en-US"/>
        </a:p>
      </dgm:t>
    </dgm:pt>
    <dgm:pt modelId="{8A6CE0AE-ABD9-4A7C-8341-B8A3961CCF02}" type="pres">
      <dgm:prSet presAssocID="{33ACDA44-994D-455C-B5D5-B485544FEBE5}" presName="node" presStyleLbl="node1" presStyleIdx="2" presStyleCnt="9" custScaleX="150117" custScaleY="1164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C1876B-5E95-4AE7-AE68-C30B15681707}" type="pres">
      <dgm:prSet presAssocID="{F3CEF0F4-E602-4440-A4AB-7C6A4F533463}" presName="sibTrans" presStyleLbl="sibTrans2D1" presStyleIdx="2" presStyleCnt="9"/>
      <dgm:spPr/>
      <dgm:t>
        <a:bodyPr/>
        <a:lstStyle/>
        <a:p>
          <a:endParaRPr lang="en-US"/>
        </a:p>
      </dgm:t>
    </dgm:pt>
    <dgm:pt modelId="{43FD5F19-08DE-4D10-9275-ED465F1206AB}" type="pres">
      <dgm:prSet presAssocID="{F3CEF0F4-E602-4440-A4AB-7C6A4F533463}" presName="connectorText" presStyleLbl="sibTrans2D1" presStyleIdx="2" presStyleCnt="9"/>
      <dgm:spPr/>
      <dgm:t>
        <a:bodyPr/>
        <a:lstStyle/>
        <a:p>
          <a:endParaRPr lang="en-US"/>
        </a:p>
      </dgm:t>
    </dgm:pt>
    <dgm:pt modelId="{832E65B1-13B0-44B9-8FA9-0C845B1733BB}" type="pres">
      <dgm:prSet presAssocID="{06937EB2-E85C-452F-8EDF-956AE531BB8F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6311EB-2B06-4B11-AAA3-8B4DF2DF916F}" type="pres">
      <dgm:prSet presAssocID="{EEF4AB32-3006-4EE2-AABC-7D5082CBF181}" presName="sibTrans" presStyleLbl="sibTrans2D1" presStyleIdx="3" presStyleCnt="9"/>
      <dgm:spPr/>
      <dgm:t>
        <a:bodyPr/>
        <a:lstStyle/>
        <a:p>
          <a:endParaRPr lang="en-US"/>
        </a:p>
      </dgm:t>
    </dgm:pt>
    <dgm:pt modelId="{257EA71C-8BCE-4FC9-A3D6-E71C9B2C9700}" type="pres">
      <dgm:prSet presAssocID="{EEF4AB32-3006-4EE2-AABC-7D5082CBF181}" presName="connectorText" presStyleLbl="sibTrans2D1" presStyleIdx="3" presStyleCnt="9"/>
      <dgm:spPr/>
      <dgm:t>
        <a:bodyPr/>
        <a:lstStyle/>
        <a:p>
          <a:endParaRPr lang="en-US"/>
        </a:p>
      </dgm:t>
    </dgm:pt>
    <dgm:pt modelId="{F935B80B-89F1-429B-AA91-0774EB367112}" type="pres">
      <dgm:prSet presAssocID="{B68B4112-FA19-4E5B-9089-0A6650B2168B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CB9C17-CD91-45E8-8DB2-69319BAFB903}" type="pres">
      <dgm:prSet presAssocID="{D0E78C66-8CA7-48F6-AA60-7B233D9FF13F}" presName="sibTrans" presStyleLbl="sibTrans2D1" presStyleIdx="4" presStyleCnt="9"/>
      <dgm:spPr/>
      <dgm:t>
        <a:bodyPr/>
        <a:lstStyle/>
        <a:p>
          <a:endParaRPr lang="en-US"/>
        </a:p>
      </dgm:t>
    </dgm:pt>
    <dgm:pt modelId="{A0950B89-FC1F-44BF-A315-9B1792797B0B}" type="pres">
      <dgm:prSet presAssocID="{D0E78C66-8CA7-48F6-AA60-7B233D9FF13F}" presName="connectorText" presStyleLbl="sibTrans2D1" presStyleIdx="4" presStyleCnt="9"/>
      <dgm:spPr/>
      <dgm:t>
        <a:bodyPr/>
        <a:lstStyle/>
        <a:p>
          <a:endParaRPr lang="en-US"/>
        </a:p>
      </dgm:t>
    </dgm:pt>
    <dgm:pt modelId="{ECEC56EB-D730-4A31-98D3-7533383BAB41}" type="pres">
      <dgm:prSet presAssocID="{E39CAF26-0CB4-4F68-AF60-E8C94026CE5E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2831DE-7C60-41C1-B15F-2BCB0E0239E5}" type="pres">
      <dgm:prSet presAssocID="{CD2A38FD-BB5E-4270-9E1F-DE7988356208}" presName="sibTrans" presStyleLbl="sibTrans2D1" presStyleIdx="5" presStyleCnt="9"/>
      <dgm:spPr/>
      <dgm:t>
        <a:bodyPr/>
        <a:lstStyle/>
        <a:p>
          <a:endParaRPr lang="en-US"/>
        </a:p>
      </dgm:t>
    </dgm:pt>
    <dgm:pt modelId="{E05AB084-1A76-4DD4-A52B-7C419D44C574}" type="pres">
      <dgm:prSet presAssocID="{CD2A38FD-BB5E-4270-9E1F-DE7988356208}" presName="connectorText" presStyleLbl="sibTrans2D1" presStyleIdx="5" presStyleCnt="9"/>
      <dgm:spPr/>
      <dgm:t>
        <a:bodyPr/>
        <a:lstStyle/>
        <a:p>
          <a:endParaRPr lang="en-US"/>
        </a:p>
      </dgm:t>
    </dgm:pt>
    <dgm:pt modelId="{3F975E10-E91C-4E13-BCE0-3BE4326A67D1}" type="pres">
      <dgm:prSet presAssocID="{FF6043BB-E775-4A3C-B93E-110A99BCC651}" presName="node" presStyleLbl="node1" presStyleIdx="6" presStyleCnt="9" custScaleX="145813" custScaleY="1085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C83542-328F-40D7-858E-A01626E8010B}" type="pres">
      <dgm:prSet presAssocID="{B49BD2B7-7996-4B77-BEE0-C68779A03AB9}" presName="sibTrans" presStyleLbl="sibTrans2D1" presStyleIdx="6" presStyleCnt="9"/>
      <dgm:spPr/>
      <dgm:t>
        <a:bodyPr/>
        <a:lstStyle/>
        <a:p>
          <a:endParaRPr lang="en-US"/>
        </a:p>
      </dgm:t>
    </dgm:pt>
    <dgm:pt modelId="{6F0E4576-3039-4303-B3C4-CEBF4408A248}" type="pres">
      <dgm:prSet presAssocID="{B49BD2B7-7996-4B77-BEE0-C68779A03AB9}" presName="connectorText" presStyleLbl="sibTrans2D1" presStyleIdx="6" presStyleCnt="9"/>
      <dgm:spPr/>
      <dgm:t>
        <a:bodyPr/>
        <a:lstStyle/>
        <a:p>
          <a:endParaRPr lang="en-US"/>
        </a:p>
      </dgm:t>
    </dgm:pt>
    <dgm:pt modelId="{710EACD0-1B9A-4045-ACE4-DA7621F779ED}" type="pres">
      <dgm:prSet presAssocID="{6166F3FE-DEB1-4270-8974-9CCDB48352A9}" presName="node" presStyleLbl="node1" presStyleIdx="7" presStyleCnt="9" custScaleX="142388" custScaleY="906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2BCCDD-313D-40FF-B7AA-CC81C969B734}" type="pres">
      <dgm:prSet presAssocID="{F4975DC5-A527-4C82-AC7B-ED0F364FB2AF}" presName="sibTrans" presStyleLbl="sibTrans2D1" presStyleIdx="7" presStyleCnt="9"/>
      <dgm:spPr/>
      <dgm:t>
        <a:bodyPr/>
        <a:lstStyle/>
        <a:p>
          <a:endParaRPr lang="en-US"/>
        </a:p>
      </dgm:t>
    </dgm:pt>
    <dgm:pt modelId="{1C53FE80-4ABE-485A-A1BD-EEC802E47FC5}" type="pres">
      <dgm:prSet presAssocID="{F4975DC5-A527-4C82-AC7B-ED0F364FB2AF}" presName="connectorText" presStyleLbl="sibTrans2D1" presStyleIdx="7" presStyleCnt="9"/>
      <dgm:spPr/>
      <dgm:t>
        <a:bodyPr/>
        <a:lstStyle/>
        <a:p>
          <a:endParaRPr lang="en-US"/>
        </a:p>
      </dgm:t>
    </dgm:pt>
    <dgm:pt modelId="{82E52553-FA7F-4CD5-83B9-BB8A1CD006A2}" type="pres">
      <dgm:prSet presAssocID="{1B461F3B-88F3-4F6A-8C42-2FFA5BFEE24D}" presName="node" presStyleLbl="node1" presStyleIdx="8" presStyleCnt="9" custScaleX="172134" custScaleY="101054" custRadScaleRad="109446" custRadScaleInc="-317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A1D69C-BE2B-4A91-A4C2-9CEE727826DF}" type="pres">
      <dgm:prSet presAssocID="{C2CBEC02-3233-4CBF-BDE3-8E86FEA04A9F}" presName="sibTrans" presStyleLbl="sibTrans2D1" presStyleIdx="8" presStyleCnt="9"/>
      <dgm:spPr/>
      <dgm:t>
        <a:bodyPr/>
        <a:lstStyle/>
        <a:p>
          <a:endParaRPr lang="en-US"/>
        </a:p>
      </dgm:t>
    </dgm:pt>
    <dgm:pt modelId="{C76D9BAC-431C-47D2-AE66-AC9141ACC8D0}" type="pres">
      <dgm:prSet presAssocID="{C2CBEC02-3233-4CBF-BDE3-8E86FEA04A9F}" presName="connectorText" presStyleLbl="sibTrans2D1" presStyleIdx="8" presStyleCnt="9"/>
      <dgm:spPr/>
      <dgm:t>
        <a:bodyPr/>
        <a:lstStyle/>
        <a:p>
          <a:endParaRPr lang="en-US"/>
        </a:p>
      </dgm:t>
    </dgm:pt>
  </dgm:ptLst>
  <dgm:cxnLst>
    <dgm:cxn modelId="{B7B2E23B-A57C-4F35-ACF0-C1B5EBC0F2D8}" type="presOf" srcId="{D0E78C66-8CA7-48F6-AA60-7B233D9FF13F}" destId="{98CB9C17-CD91-45E8-8DB2-69319BAFB903}" srcOrd="0" destOrd="0" presId="urn:microsoft.com/office/officeart/2005/8/layout/cycle2"/>
    <dgm:cxn modelId="{761D24F6-C36A-4E9C-8430-E7F75206CFD7}" type="presOf" srcId="{FF6043BB-E775-4A3C-B93E-110A99BCC651}" destId="{3F975E10-E91C-4E13-BCE0-3BE4326A67D1}" srcOrd="0" destOrd="0" presId="urn:microsoft.com/office/officeart/2005/8/layout/cycle2"/>
    <dgm:cxn modelId="{85A130F8-11F6-4E07-9FF1-070E2DE52943}" type="presOf" srcId="{1B461F3B-88F3-4F6A-8C42-2FFA5BFEE24D}" destId="{82E52553-FA7F-4CD5-83B9-BB8A1CD006A2}" srcOrd="0" destOrd="0" presId="urn:microsoft.com/office/officeart/2005/8/layout/cycle2"/>
    <dgm:cxn modelId="{963677A0-FA82-4683-A9BF-5AE394A7C469}" type="presOf" srcId="{A368B143-6ED6-425F-8835-3BCB8D65DD42}" destId="{4445F37A-7603-4126-88E9-7E4A0B116CB6}" srcOrd="0" destOrd="0" presId="urn:microsoft.com/office/officeart/2005/8/layout/cycle2"/>
    <dgm:cxn modelId="{2430A9B8-B2B1-4FDF-904F-54F548A9FCAF}" type="presOf" srcId="{EEF4AB32-3006-4EE2-AABC-7D5082CBF181}" destId="{257EA71C-8BCE-4FC9-A3D6-E71C9B2C9700}" srcOrd="1" destOrd="0" presId="urn:microsoft.com/office/officeart/2005/8/layout/cycle2"/>
    <dgm:cxn modelId="{6E67DD7D-C984-47EB-9CA3-86C8AA1FD67C}" type="presOf" srcId="{F1F12E06-9CAA-4801-AA72-4B58D0F51FC3}" destId="{3CAFF7AB-90CE-40D2-84D7-193D2BA7B9C8}" srcOrd="0" destOrd="0" presId="urn:microsoft.com/office/officeart/2005/8/layout/cycle2"/>
    <dgm:cxn modelId="{605897BA-146F-4341-829B-9F14F732EE48}" srcId="{99BF44F1-84BF-4C05-BD17-8E871E9286FA}" destId="{6166F3FE-DEB1-4270-8974-9CCDB48352A9}" srcOrd="7" destOrd="0" parTransId="{A62748CC-F6C8-4E3E-8FAB-9E8537C5C9F4}" sibTransId="{F4975DC5-A527-4C82-AC7B-ED0F364FB2AF}"/>
    <dgm:cxn modelId="{48793C8C-5521-4A45-B9B2-3505BE47F8C8}" type="presOf" srcId="{F4975DC5-A527-4C82-AC7B-ED0F364FB2AF}" destId="{1C53FE80-4ABE-485A-A1BD-EEC802E47FC5}" srcOrd="1" destOrd="0" presId="urn:microsoft.com/office/officeart/2005/8/layout/cycle2"/>
    <dgm:cxn modelId="{FF661831-E2D4-4ECC-A20C-EEC4A690E7FC}" type="presOf" srcId="{F3CEF0F4-E602-4440-A4AB-7C6A4F533463}" destId="{43FD5F19-08DE-4D10-9275-ED465F1206AB}" srcOrd="1" destOrd="0" presId="urn:microsoft.com/office/officeart/2005/8/layout/cycle2"/>
    <dgm:cxn modelId="{1F99CD53-FF7F-4540-9AD5-1DF1B59769B1}" type="presOf" srcId="{E39CAF26-0CB4-4F68-AF60-E8C94026CE5E}" destId="{ECEC56EB-D730-4A31-98D3-7533383BAB41}" srcOrd="0" destOrd="0" presId="urn:microsoft.com/office/officeart/2005/8/layout/cycle2"/>
    <dgm:cxn modelId="{4AC023C8-1AC9-4F08-9E9B-0C876A592DB9}" srcId="{99BF44F1-84BF-4C05-BD17-8E871E9286FA}" destId="{A368B143-6ED6-425F-8835-3BCB8D65DD42}" srcOrd="1" destOrd="0" parTransId="{93AEB46A-DBCE-44CB-B4B1-E956E93E9790}" sibTransId="{89A21CF6-A9FA-4F34-838C-9172D70CB481}"/>
    <dgm:cxn modelId="{36232E0E-4FF7-4055-B893-AE0C40F125CB}" type="presOf" srcId="{EEF4AB32-3006-4EE2-AABC-7D5082CBF181}" destId="{176311EB-2B06-4B11-AAA3-8B4DF2DF916F}" srcOrd="0" destOrd="0" presId="urn:microsoft.com/office/officeart/2005/8/layout/cycle2"/>
    <dgm:cxn modelId="{40CBE24D-2542-40E8-86A7-601232DFA034}" type="presOf" srcId="{06937EB2-E85C-452F-8EDF-956AE531BB8F}" destId="{832E65B1-13B0-44B9-8FA9-0C845B1733BB}" srcOrd="0" destOrd="0" presId="urn:microsoft.com/office/officeart/2005/8/layout/cycle2"/>
    <dgm:cxn modelId="{C5BDA33D-12A3-4BC8-B5CA-1B4C9BB871D7}" type="presOf" srcId="{B68B4112-FA19-4E5B-9089-0A6650B2168B}" destId="{F935B80B-89F1-429B-AA91-0774EB367112}" srcOrd="0" destOrd="0" presId="urn:microsoft.com/office/officeart/2005/8/layout/cycle2"/>
    <dgm:cxn modelId="{5D9E1077-B9EB-4D8E-A693-CAD8CFEF63BB}" srcId="{99BF44F1-84BF-4C05-BD17-8E871E9286FA}" destId="{F1F12E06-9CAA-4801-AA72-4B58D0F51FC3}" srcOrd="0" destOrd="0" parTransId="{F4890660-11AC-4AA6-830D-A5E7E1538D8F}" sibTransId="{C428B721-B420-4010-A999-8DC3241980FC}"/>
    <dgm:cxn modelId="{2F64782A-13CE-49BF-ACFC-44F2C47D082D}" type="presOf" srcId="{F4975DC5-A527-4C82-AC7B-ED0F364FB2AF}" destId="{712BCCDD-313D-40FF-B7AA-CC81C969B734}" srcOrd="0" destOrd="0" presId="urn:microsoft.com/office/officeart/2005/8/layout/cycle2"/>
    <dgm:cxn modelId="{631065F6-D024-479D-B796-7DF5E7473A3C}" type="presOf" srcId="{B49BD2B7-7996-4B77-BEE0-C68779A03AB9}" destId="{6F0E4576-3039-4303-B3C4-CEBF4408A248}" srcOrd="1" destOrd="0" presId="urn:microsoft.com/office/officeart/2005/8/layout/cycle2"/>
    <dgm:cxn modelId="{C4CE8CC4-A702-4B98-9669-92926014AA82}" type="presOf" srcId="{C428B721-B420-4010-A999-8DC3241980FC}" destId="{FF8310C5-CD8A-4C27-8384-310EDBEDCC42}" srcOrd="1" destOrd="0" presId="urn:microsoft.com/office/officeart/2005/8/layout/cycle2"/>
    <dgm:cxn modelId="{546A9F05-5A72-4DC5-A0EA-2D9964CE241A}" type="presOf" srcId="{CD2A38FD-BB5E-4270-9E1F-DE7988356208}" destId="{E05AB084-1A76-4DD4-A52B-7C419D44C574}" srcOrd="1" destOrd="0" presId="urn:microsoft.com/office/officeart/2005/8/layout/cycle2"/>
    <dgm:cxn modelId="{68B05BA0-22FE-4EC3-B183-FA3E0ACDB9E0}" srcId="{99BF44F1-84BF-4C05-BD17-8E871E9286FA}" destId="{1B461F3B-88F3-4F6A-8C42-2FFA5BFEE24D}" srcOrd="8" destOrd="0" parTransId="{53B5B61E-0626-4FED-B303-86BEF2CC9EF1}" sibTransId="{C2CBEC02-3233-4CBF-BDE3-8E86FEA04A9F}"/>
    <dgm:cxn modelId="{608481F2-344E-4B55-8013-7A7394DE1FF7}" type="presOf" srcId="{89A21CF6-A9FA-4F34-838C-9172D70CB481}" destId="{6F93C5EC-A88F-49A0-9A1D-1554CE6EC26E}" srcOrd="0" destOrd="0" presId="urn:microsoft.com/office/officeart/2005/8/layout/cycle2"/>
    <dgm:cxn modelId="{0D22F4CB-CE22-4425-BD0B-78B54B78A677}" type="presOf" srcId="{6166F3FE-DEB1-4270-8974-9CCDB48352A9}" destId="{710EACD0-1B9A-4045-ACE4-DA7621F779ED}" srcOrd="0" destOrd="0" presId="urn:microsoft.com/office/officeart/2005/8/layout/cycle2"/>
    <dgm:cxn modelId="{2FFCFD9E-D31C-43D9-8753-5DB8617052C8}" type="presOf" srcId="{D0E78C66-8CA7-48F6-AA60-7B233D9FF13F}" destId="{A0950B89-FC1F-44BF-A315-9B1792797B0B}" srcOrd="1" destOrd="0" presId="urn:microsoft.com/office/officeart/2005/8/layout/cycle2"/>
    <dgm:cxn modelId="{3FB25B33-9242-44A1-87BA-C8AFECDEAC82}" type="presOf" srcId="{C428B721-B420-4010-A999-8DC3241980FC}" destId="{7E81CD6D-105A-48C2-B61C-BBE4874CDAF0}" srcOrd="0" destOrd="0" presId="urn:microsoft.com/office/officeart/2005/8/layout/cycle2"/>
    <dgm:cxn modelId="{0D05DEB5-BF62-41F4-ABFF-3387FC424C0E}" srcId="{99BF44F1-84BF-4C05-BD17-8E871E9286FA}" destId="{33ACDA44-994D-455C-B5D5-B485544FEBE5}" srcOrd="2" destOrd="0" parTransId="{1367A03F-22FA-4752-9FD4-0276EB1F21AA}" sibTransId="{F3CEF0F4-E602-4440-A4AB-7C6A4F533463}"/>
    <dgm:cxn modelId="{640E1102-464D-449A-886C-8C452D6A0E3C}" type="presOf" srcId="{33ACDA44-994D-455C-B5D5-B485544FEBE5}" destId="{8A6CE0AE-ABD9-4A7C-8341-B8A3961CCF02}" srcOrd="0" destOrd="0" presId="urn:microsoft.com/office/officeart/2005/8/layout/cycle2"/>
    <dgm:cxn modelId="{B1DADF30-9C96-47B6-9F12-08514A58F01B}" type="presOf" srcId="{B49BD2B7-7996-4B77-BEE0-C68779A03AB9}" destId="{01C83542-328F-40D7-858E-A01626E8010B}" srcOrd="0" destOrd="0" presId="urn:microsoft.com/office/officeart/2005/8/layout/cycle2"/>
    <dgm:cxn modelId="{F14E083C-D0B5-4027-8008-F93D16C4EABD}" type="presOf" srcId="{C2CBEC02-3233-4CBF-BDE3-8E86FEA04A9F}" destId="{C76D9BAC-431C-47D2-AE66-AC9141ACC8D0}" srcOrd="1" destOrd="0" presId="urn:microsoft.com/office/officeart/2005/8/layout/cycle2"/>
    <dgm:cxn modelId="{F86636DA-A7E2-48D2-9576-BCCAF3DD4CA4}" type="presOf" srcId="{F3CEF0F4-E602-4440-A4AB-7C6A4F533463}" destId="{27C1876B-5E95-4AE7-AE68-C30B15681707}" srcOrd="0" destOrd="0" presId="urn:microsoft.com/office/officeart/2005/8/layout/cycle2"/>
    <dgm:cxn modelId="{230130DF-F92A-419E-9A95-1B760F74997F}" srcId="{99BF44F1-84BF-4C05-BD17-8E871E9286FA}" destId="{FF6043BB-E775-4A3C-B93E-110A99BCC651}" srcOrd="6" destOrd="0" parTransId="{4E38426C-64DE-4B7A-BB15-B945CAFEC4AF}" sibTransId="{B49BD2B7-7996-4B77-BEE0-C68779A03AB9}"/>
    <dgm:cxn modelId="{07FC2F6D-1A1D-4388-B124-2F2E8E5E7AD9}" srcId="{99BF44F1-84BF-4C05-BD17-8E871E9286FA}" destId="{E39CAF26-0CB4-4F68-AF60-E8C94026CE5E}" srcOrd="5" destOrd="0" parTransId="{0E0AF02F-3144-4994-B681-387CC4AF18AE}" sibTransId="{CD2A38FD-BB5E-4270-9E1F-DE7988356208}"/>
    <dgm:cxn modelId="{0A01570D-D2FE-4DF4-AC93-BB8EAD9E6DBE}" type="presOf" srcId="{99BF44F1-84BF-4C05-BD17-8E871E9286FA}" destId="{BF42C362-220D-428F-BF08-E8528F257D7F}" srcOrd="0" destOrd="0" presId="urn:microsoft.com/office/officeart/2005/8/layout/cycle2"/>
    <dgm:cxn modelId="{414AF6AE-2A15-4F6E-B0B8-22BE8B167E63}" srcId="{99BF44F1-84BF-4C05-BD17-8E871E9286FA}" destId="{B68B4112-FA19-4E5B-9089-0A6650B2168B}" srcOrd="4" destOrd="0" parTransId="{F067DD5A-757C-404E-9301-CEAF2AC6DAE4}" sibTransId="{D0E78C66-8CA7-48F6-AA60-7B233D9FF13F}"/>
    <dgm:cxn modelId="{F571EF98-F045-4E22-9ED8-0FBC6F6CF940}" type="presOf" srcId="{89A21CF6-A9FA-4F34-838C-9172D70CB481}" destId="{C3ABF12B-DBEB-4A4C-9900-1447DC577738}" srcOrd="1" destOrd="0" presId="urn:microsoft.com/office/officeart/2005/8/layout/cycle2"/>
    <dgm:cxn modelId="{B966A249-25FD-4AB8-B621-030065C1A311}" srcId="{99BF44F1-84BF-4C05-BD17-8E871E9286FA}" destId="{06937EB2-E85C-452F-8EDF-956AE531BB8F}" srcOrd="3" destOrd="0" parTransId="{6FBA049D-B67A-4DAD-A194-ADE05DC178AA}" sibTransId="{EEF4AB32-3006-4EE2-AABC-7D5082CBF181}"/>
    <dgm:cxn modelId="{83574DA6-46B3-4850-90D9-8E66EF407C58}" type="presOf" srcId="{C2CBEC02-3233-4CBF-BDE3-8E86FEA04A9F}" destId="{CDA1D69C-BE2B-4A91-A4C2-9CEE727826DF}" srcOrd="0" destOrd="0" presId="urn:microsoft.com/office/officeart/2005/8/layout/cycle2"/>
    <dgm:cxn modelId="{92BB2177-C9B0-4A5F-952F-D7DA5B9CE734}" type="presOf" srcId="{CD2A38FD-BB5E-4270-9E1F-DE7988356208}" destId="{3F2831DE-7C60-41C1-B15F-2BCB0E0239E5}" srcOrd="0" destOrd="0" presId="urn:microsoft.com/office/officeart/2005/8/layout/cycle2"/>
    <dgm:cxn modelId="{67B12A38-6E52-457C-8BBF-E913609C8413}" type="presParOf" srcId="{BF42C362-220D-428F-BF08-E8528F257D7F}" destId="{3CAFF7AB-90CE-40D2-84D7-193D2BA7B9C8}" srcOrd="0" destOrd="0" presId="urn:microsoft.com/office/officeart/2005/8/layout/cycle2"/>
    <dgm:cxn modelId="{14B190F5-C6AF-4909-99DC-2C1A1E60B59C}" type="presParOf" srcId="{BF42C362-220D-428F-BF08-E8528F257D7F}" destId="{7E81CD6D-105A-48C2-B61C-BBE4874CDAF0}" srcOrd="1" destOrd="0" presId="urn:microsoft.com/office/officeart/2005/8/layout/cycle2"/>
    <dgm:cxn modelId="{7DAA47C4-D9FD-4304-9DB5-D47B891F211B}" type="presParOf" srcId="{7E81CD6D-105A-48C2-B61C-BBE4874CDAF0}" destId="{FF8310C5-CD8A-4C27-8384-310EDBEDCC42}" srcOrd="0" destOrd="0" presId="urn:microsoft.com/office/officeart/2005/8/layout/cycle2"/>
    <dgm:cxn modelId="{E8CCA9C6-8760-460F-B5E9-8B1916EE7543}" type="presParOf" srcId="{BF42C362-220D-428F-BF08-E8528F257D7F}" destId="{4445F37A-7603-4126-88E9-7E4A0B116CB6}" srcOrd="2" destOrd="0" presId="urn:microsoft.com/office/officeart/2005/8/layout/cycle2"/>
    <dgm:cxn modelId="{0E622445-ECC9-49B5-91C0-CB94D45762E4}" type="presParOf" srcId="{BF42C362-220D-428F-BF08-E8528F257D7F}" destId="{6F93C5EC-A88F-49A0-9A1D-1554CE6EC26E}" srcOrd="3" destOrd="0" presId="urn:microsoft.com/office/officeart/2005/8/layout/cycle2"/>
    <dgm:cxn modelId="{3F825CE3-E425-46C7-BEB4-BB31BFCDFE56}" type="presParOf" srcId="{6F93C5EC-A88F-49A0-9A1D-1554CE6EC26E}" destId="{C3ABF12B-DBEB-4A4C-9900-1447DC577738}" srcOrd="0" destOrd="0" presId="urn:microsoft.com/office/officeart/2005/8/layout/cycle2"/>
    <dgm:cxn modelId="{9BBD1C14-37CC-4FA1-A54A-E6489C7B6527}" type="presParOf" srcId="{BF42C362-220D-428F-BF08-E8528F257D7F}" destId="{8A6CE0AE-ABD9-4A7C-8341-B8A3961CCF02}" srcOrd="4" destOrd="0" presId="urn:microsoft.com/office/officeart/2005/8/layout/cycle2"/>
    <dgm:cxn modelId="{98D46E35-21CD-4CCA-A4E0-F2B828780A36}" type="presParOf" srcId="{BF42C362-220D-428F-BF08-E8528F257D7F}" destId="{27C1876B-5E95-4AE7-AE68-C30B15681707}" srcOrd="5" destOrd="0" presId="urn:microsoft.com/office/officeart/2005/8/layout/cycle2"/>
    <dgm:cxn modelId="{9FE0C75A-5B24-4631-9C77-B3F18B2D75E3}" type="presParOf" srcId="{27C1876B-5E95-4AE7-AE68-C30B15681707}" destId="{43FD5F19-08DE-4D10-9275-ED465F1206AB}" srcOrd="0" destOrd="0" presId="urn:microsoft.com/office/officeart/2005/8/layout/cycle2"/>
    <dgm:cxn modelId="{D57C55F2-AEE1-4310-BF3D-A871848A800A}" type="presParOf" srcId="{BF42C362-220D-428F-BF08-E8528F257D7F}" destId="{832E65B1-13B0-44B9-8FA9-0C845B1733BB}" srcOrd="6" destOrd="0" presId="urn:microsoft.com/office/officeart/2005/8/layout/cycle2"/>
    <dgm:cxn modelId="{6A9E7AD0-41E2-46BB-BB47-C0E2BCFCBD03}" type="presParOf" srcId="{BF42C362-220D-428F-BF08-E8528F257D7F}" destId="{176311EB-2B06-4B11-AAA3-8B4DF2DF916F}" srcOrd="7" destOrd="0" presId="urn:microsoft.com/office/officeart/2005/8/layout/cycle2"/>
    <dgm:cxn modelId="{0E070F71-7800-4F77-A8E0-0C63A56A1623}" type="presParOf" srcId="{176311EB-2B06-4B11-AAA3-8B4DF2DF916F}" destId="{257EA71C-8BCE-4FC9-A3D6-E71C9B2C9700}" srcOrd="0" destOrd="0" presId="urn:microsoft.com/office/officeart/2005/8/layout/cycle2"/>
    <dgm:cxn modelId="{E707D81A-41D0-43A9-985F-7ED129CA63A1}" type="presParOf" srcId="{BF42C362-220D-428F-BF08-E8528F257D7F}" destId="{F935B80B-89F1-429B-AA91-0774EB367112}" srcOrd="8" destOrd="0" presId="urn:microsoft.com/office/officeart/2005/8/layout/cycle2"/>
    <dgm:cxn modelId="{DC500715-C026-4D9D-8960-87871C739CC2}" type="presParOf" srcId="{BF42C362-220D-428F-BF08-E8528F257D7F}" destId="{98CB9C17-CD91-45E8-8DB2-69319BAFB903}" srcOrd="9" destOrd="0" presId="urn:microsoft.com/office/officeart/2005/8/layout/cycle2"/>
    <dgm:cxn modelId="{D396509E-7BD2-4BEB-BA24-3C3F04208231}" type="presParOf" srcId="{98CB9C17-CD91-45E8-8DB2-69319BAFB903}" destId="{A0950B89-FC1F-44BF-A315-9B1792797B0B}" srcOrd="0" destOrd="0" presId="urn:microsoft.com/office/officeart/2005/8/layout/cycle2"/>
    <dgm:cxn modelId="{68A336B4-1DDA-4577-BCE8-091ED0B55AF4}" type="presParOf" srcId="{BF42C362-220D-428F-BF08-E8528F257D7F}" destId="{ECEC56EB-D730-4A31-98D3-7533383BAB41}" srcOrd="10" destOrd="0" presId="urn:microsoft.com/office/officeart/2005/8/layout/cycle2"/>
    <dgm:cxn modelId="{9B887616-804F-4687-926B-FE01B3AB63DD}" type="presParOf" srcId="{BF42C362-220D-428F-BF08-E8528F257D7F}" destId="{3F2831DE-7C60-41C1-B15F-2BCB0E0239E5}" srcOrd="11" destOrd="0" presId="urn:microsoft.com/office/officeart/2005/8/layout/cycle2"/>
    <dgm:cxn modelId="{62975D18-8C38-40E4-8FD5-2A791CE4F534}" type="presParOf" srcId="{3F2831DE-7C60-41C1-B15F-2BCB0E0239E5}" destId="{E05AB084-1A76-4DD4-A52B-7C419D44C574}" srcOrd="0" destOrd="0" presId="urn:microsoft.com/office/officeart/2005/8/layout/cycle2"/>
    <dgm:cxn modelId="{DB423C52-E17F-4422-8193-CACE26702036}" type="presParOf" srcId="{BF42C362-220D-428F-BF08-E8528F257D7F}" destId="{3F975E10-E91C-4E13-BCE0-3BE4326A67D1}" srcOrd="12" destOrd="0" presId="urn:microsoft.com/office/officeart/2005/8/layout/cycle2"/>
    <dgm:cxn modelId="{FD2D2735-5397-4CC3-8E4C-1A9FDD5225F4}" type="presParOf" srcId="{BF42C362-220D-428F-BF08-E8528F257D7F}" destId="{01C83542-328F-40D7-858E-A01626E8010B}" srcOrd="13" destOrd="0" presId="urn:microsoft.com/office/officeart/2005/8/layout/cycle2"/>
    <dgm:cxn modelId="{A03E5548-886A-49F5-906A-84BEF6135192}" type="presParOf" srcId="{01C83542-328F-40D7-858E-A01626E8010B}" destId="{6F0E4576-3039-4303-B3C4-CEBF4408A248}" srcOrd="0" destOrd="0" presId="urn:microsoft.com/office/officeart/2005/8/layout/cycle2"/>
    <dgm:cxn modelId="{F3ED4EDD-3E62-4C3A-9E45-A3CF99B7BD42}" type="presParOf" srcId="{BF42C362-220D-428F-BF08-E8528F257D7F}" destId="{710EACD0-1B9A-4045-ACE4-DA7621F779ED}" srcOrd="14" destOrd="0" presId="urn:microsoft.com/office/officeart/2005/8/layout/cycle2"/>
    <dgm:cxn modelId="{84194323-D2A4-4BDB-9FA9-CE627DBDE173}" type="presParOf" srcId="{BF42C362-220D-428F-BF08-E8528F257D7F}" destId="{712BCCDD-313D-40FF-B7AA-CC81C969B734}" srcOrd="15" destOrd="0" presId="urn:microsoft.com/office/officeart/2005/8/layout/cycle2"/>
    <dgm:cxn modelId="{177F37DD-ADA0-47EE-9AB0-907D501B4A35}" type="presParOf" srcId="{712BCCDD-313D-40FF-B7AA-CC81C969B734}" destId="{1C53FE80-4ABE-485A-A1BD-EEC802E47FC5}" srcOrd="0" destOrd="0" presId="urn:microsoft.com/office/officeart/2005/8/layout/cycle2"/>
    <dgm:cxn modelId="{EC64240F-4BDB-487C-8137-E591201266F6}" type="presParOf" srcId="{BF42C362-220D-428F-BF08-E8528F257D7F}" destId="{82E52553-FA7F-4CD5-83B9-BB8A1CD006A2}" srcOrd="16" destOrd="0" presId="urn:microsoft.com/office/officeart/2005/8/layout/cycle2"/>
    <dgm:cxn modelId="{6BBD8D83-1750-4889-B010-5BA94EC3C4D9}" type="presParOf" srcId="{BF42C362-220D-428F-BF08-E8528F257D7F}" destId="{CDA1D69C-BE2B-4A91-A4C2-9CEE727826DF}" srcOrd="17" destOrd="0" presId="urn:microsoft.com/office/officeart/2005/8/layout/cycle2"/>
    <dgm:cxn modelId="{98CB5E4A-B71F-42C0-95F0-01226398260D}" type="presParOf" srcId="{CDA1D69C-BE2B-4A91-A4C2-9CEE727826DF}" destId="{C76D9BAC-431C-47D2-AE66-AC9141ACC8D0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B7AA9C9-EA1D-4A8D-8EFF-AAAE874A841A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GB"/>
        </a:p>
      </dgm:t>
    </dgm:pt>
    <dgm:pt modelId="{DE538E57-77DB-4EB9-8B7C-C3CDCEAF4FCE}">
      <dgm:prSet/>
      <dgm:spPr/>
      <dgm:t>
        <a:bodyPr/>
        <a:lstStyle/>
        <a:p>
          <a:r>
            <a:rPr lang="en-GB"/>
            <a:t>&gt;</a:t>
          </a:r>
        </a:p>
      </dgm:t>
    </dgm:pt>
    <dgm:pt modelId="{102FB1CB-CA6C-433C-B5CF-FD539925101C}" type="parTrans" cxnId="{0CEF144C-3E7B-46C7-B4FE-B592C8513422}">
      <dgm:prSet/>
      <dgm:spPr/>
      <dgm:t>
        <a:bodyPr/>
        <a:lstStyle/>
        <a:p>
          <a:endParaRPr lang="en-GB"/>
        </a:p>
      </dgm:t>
    </dgm:pt>
    <dgm:pt modelId="{7F08DA78-EB9B-46FB-B121-AE96AE49150F}" type="sibTrans" cxnId="{0CEF144C-3E7B-46C7-B4FE-B592C8513422}">
      <dgm:prSet/>
      <dgm:spPr/>
      <dgm:t>
        <a:bodyPr/>
        <a:lstStyle/>
        <a:p>
          <a:endParaRPr lang="en-GB"/>
        </a:p>
      </dgm:t>
    </dgm:pt>
    <dgm:pt modelId="{88B1B312-69B6-45D9-9C09-E5FE6306EC05}">
      <dgm:prSet/>
      <dgm:spPr/>
      <dgm:t>
        <a:bodyPr/>
        <a:lstStyle/>
        <a:p>
          <a:r>
            <a:rPr lang="en-GB"/>
            <a:t>&gt;=</a:t>
          </a:r>
        </a:p>
      </dgm:t>
    </dgm:pt>
    <dgm:pt modelId="{E4705FE8-1697-408F-9632-63A328AEC38B}" type="parTrans" cxnId="{1AB61F41-8146-4DFF-BF6E-0205F6B395BE}">
      <dgm:prSet/>
      <dgm:spPr/>
      <dgm:t>
        <a:bodyPr/>
        <a:lstStyle/>
        <a:p>
          <a:endParaRPr lang="en-GB"/>
        </a:p>
      </dgm:t>
    </dgm:pt>
    <dgm:pt modelId="{6764ED7F-3851-4130-B3AC-B67D35DB994B}" type="sibTrans" cxnId="{1AB61F41-8146-4DFF-BF6E-0205F6B395BE}">
      <dgm:prSet/>
      <dgm:spPr/>
      <dgm:t>
        <a:bodyPr/>
        <a:lstStyle/>
        <a:p>
          <a:endParaRPr lang="en-GB"/>
        </a:p>
      </dgm:t>
    </dgm:pt>
    <dgm:pt modelId="{03450923-4643-43C8-A420-52CDD1EE4139}">
      <dgm:prSet/>
      <dgm:spPr/>
      <dgm:t>
        <a:bodyPr/>
        <a:lstStyle/>
        <a:p>
          <a:r>
            <a:rPr lang="en-GB"/>
            <a:t>&lt;</a:t>
          </a:r>
        </a:p>
      </dgm:t>
    </dgm:pt>
    <dgm:pt modelId="{A4BDDE85-B02B-44F6-ABC9-C511E0563CBD}" type="parTrans" cxnId="{FF56AAF6-73D5-4F38-9AC1-3996BA935DAE}">
      <dgm:prSet/>
      <dgm:spPr/>
      <dgm:t>
        <a:bodyPr/>
        <a:lstStyle/>
        <a:p>
          <a:endParaRPr lang="en-GB"/>
        </a:p>
      </dgm:t>
    </dgm:pt>
    <dgm:pt modelId="{D812C244-5D77-43EA-8A2E-BBC54CA12C2A}" type="sibTrans" cxnId="{FF56AAF6-73D5-4F38-9AC1-3996BA935DAE}">
      <dgm:prSet/>
      <dgm:spPr/>
      <dgm:t>
        <a:bodyPr/>
        <a:lstStyle/>
        <a:p>
          <a:endParaRPr lang="en-GB"/>
        </a:p>
      </dgm:t>
    </dgm:pt>
    <dgm:pt modelId="{525ED7FD-B353-4A41-B109-1EC5F8E1323D}">
      <dgm:prSet/>
      <dgm:spPr/>
      <dgm:t>
        <a:bodyPr/>
        <a:lstStyle/>
        <a:p>
          <a:r>
            <a:rPr lang="en-GB"/>
            <a:t>&lt;=</a:t>
          </a:r>
        </a:p>
      </dgm:t>
    </dgm:pt>
    <dgm:pt modelId="{04384AEE-5927-42BB-8DFC-E3A624B0D64B}" type="parTrans" cxnId="{C6E639C8-9426-4365-90B8-C207931BF527}">
      <dgm:prSet/>
      <dgm:spPr/>
      <dgm:t>
        <a:bodyPr/>
        <a:lstStyle/>
        <a:p>
          <a:endParaRPr lang="en-GB"/>
        </a:p>
      </dgm:t>
    </dgm:pt>
    <dgm:pt modelId="{67F65B63-4A27-41E9-9092-D5F373175808}" type="sibTrans" cxnId="{C6E639C8-9426-4365-90B8-C207931BF527}">
      <dgm:prSet/>
      <dgm:spPr/>
      <dgm:t>
        <a:bodyPr/>
        <a:lstStyle/>
        <a:p>
          <a:endParaRPr lang="en-GB"/>
        </a:p>
      </dgm:t>
    </dgm:pt>
    <dgm:pt modelId="{7FC10A47-3232-4E7C-B387-39FD6801C6B3}">
      <dgm:prSet/>
      <dgm:spPr/>
      <dgm:t>
        <a:bodyPr/>
        <a:lstStyle/>
        <a:p>
          <a:r>
            <a:rPr lang="en-GB"/>
            <a:t>=</a:t>
          </a:r>
        </a:p>
      </dgm:t>
    </dgm:pt>
    <dgm:pt modelId="{EAB1020F-9DF4-471C-AA7C-A0463C39CA53}" type="parTrans" cxnId="{827CD62B-E84C-47F0-861E-C1067612E55B}">
      <dgm:prSet/>
      <dgm:spPr/>
      <dgm:t>
        <a:bodyPr/>
        <a:lstStyle/>
        <a:p>
          <a:endParaRPr lang="en-GB"/>
        </a:p>
      </dgm:t>
    </dgm:pt>
    <dgm:pt modelId="{812E6099-4BED-445D-9164-76CD77F74C70}" type="sibTrans" cxnId="{827CD62B-E84C-47F0-861E-C1067612E55B}">
      <dgm:prSet/>
      <dgm:spPr/>
      <dgm:t>
        <a:bodyPr/>
        <a:lstStyle/>
        <a:p>
          <a:endParaRPr lang="en-GB"/>
        </a:p>
      </dgm:t>
    </dgm:pt>
    <dgm:pt modelId="{FD2C8388-23EF-4BD4-A0E3-E1AAC5AA860F}">
      <dgm:prSet/>
      <dgm:spPr/>
      <dgm:t>
        <a:bodyPr/>
        <a:lstStyle/>
        <a:p>
          <a:r>
            <a:rPr lang="en-GB"/>
            <a:t>&lt;&gt;</a:t>
          </a:r>
        </a:p>
      </dgm:t>
    </dgm:pt>
    <dgm:pt modelId="{23E8F046-9BC1-4DF2-BEEA-2A438601F50A}" type="parTrans" cxnId="{97DF0E5E-E27E-4650-8F2A-DB90DCA4C391}">
      <dgm:prSet/>
      <dgm:spPr/>
      <dgm:t>
        <a:bodyPr/>
        <a:lstStyle/>
        <a:p>
          <a:endParaRPr lang="en-GB"/>
        </a:p>
      </dgm:t>
    </dgm:pt>
    <dgm:pt modelId="{98ED47D0-53D8-4684-B676-55112C420806}" type="sibTrans" cxnId="{97DF0E5E-E27E-4650-8F2A-DB90DCA4C391}">
      <dgm:prSet/>
      <dgm:spPr/>
      <dgm:t>
        <a:bodyPr/>
        <a:lstStyle/>
        <a:p>
          <a:endParaRPr lang="en-GB"/>
        </a:p>
      </dgm:t>
    </dgm:pt>
    <dgm:pt modelId="{0CC9D830-E219-427A-B95A-DD04A0C32BDC}" type="pres">
      <dgm:prSet presAssocID="{7B7AA9C9-EA1D-4A8D-8EFF-AAAE874A841A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7276E00-05AC-4660-B87E-911C99E506E6}" type="pres">
      <dgm:prSet presAssocID="{7B7AA9C9-EA1D-4A8D-8EFF-AAAE874A841A}" presName="arrow" presStyleLbl="bgShp" presStyleIdx="0" presStyleCnt="1"/>
      <dgm:spPr/>
    </dgm:pt>
    <dgm:pt modelId="{60517252-B923-4C69-96A3-91EC75C840A4}" type="pres">
      <dgm:prSet presAssocID="{7B7AA9C9-EA1D-4A8D-8EFF-AAAE874A841A}" presName="linearProcess" presStyleCnt="0"/>
      <dgm:spPr/>
    </dgm:pt>
    <dgm:pt modelId="{8079247D-A854-4FF3-B27A-5A8F09B06464}" type="pres">
      <dgm:prSet presAssocID="{DE538E57-77DB-4EB9-8B7C-C3CDCEAF4FCE}" presName="tex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2FFE5A-D916-440F-A4CF-38A31FCE9D00}" type="pres">
      <dgm:prSet presAssocID="{7F08DA78-EB9B-46FB-B121-AE96AE49150F}" presName="sibTrans" presStyleCnt="0"/>
      <dgm:spPr/>
    </dgm:pt>
    <dgm:pt modelId="{AB3DBEE4-D3BE-4875-8704-EFE13DE97131}" type="pres">
      <dgm:prSet presAssocID="{88B1B312-69B6-45D9-9C09-E5FE6306EC05}" presName="text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362CF0-B25C-4E4D-AE99-CAEC775C9816}" type="pres">
      <dgm:prSet presAssocID="{6764ED7F-3851-4130-B3AC-B67D35DB994B}" presName="sibTrans" presStyleCnt="0"/>
      <dgm:spPr/>
    </dgm:pt>
    <dgm:pt modelId="{75B58111-41CE-4AA7-83FC-C8AD4A1D60B3}" type="pres">
      <dgm:prSet presAssocID="{03450923-4643-43C8-A420-52CDD1EE4139}" presName="text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ABE674-A1A7-4255-96B0-9A765E5417AB}" type="pres">
      <dgm:prSet presAssocID="{D812C244-5D77-43EA-8A2E-BBC54CA12C2A}" presName="sibTrans" presStyleCnt="0"/>
      <dgm:spPr/>
    </dgm:pt>
    <dgm:pt modelId="{16709A66-F9AB-4450-89EC-8BD4E548C53B}" type="pres">
      <dgm:prSet presAssocID="{525ED7FD-B353-4A41-B109-1EC5F8E1323D}" presName="text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B2E493-A0D2-4999-9ACF-B5FCC3BCC7B4}" type="pres">
      <dgm:prSet presAssocID="{67F65B63-4A27-41E9-9092-D5F373175808}" presName="sibTrans" presStyleCnt="0"/>
      <dgm:spPr/>
    </dgm:pt>
    <dgm:pt modelId="{9334855E-4236-4FE4-A877-D1DCA2C71D3F}" type="pres">
      <dgm:prSet presAssocID="{7FC10A47-3232-4E7C-B387-39FD6801C6B3}" presName="text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183BD3-1659-4DCC-97D6-DE8A1E7830FC}" type="pres">
      <dgm:prSet presAssocID="{812E6099-4BED-445D-9164-76CD77F74C70}" presName="sibTrans" presStyleCnt="0"/>
      <dgm:spPr/>
    </dgm:pt>
    <dgm:pt modelId="{26B9BED1-712C-49A7-B41F-14A2020D1FFC}" type="pres">
      <dgm:prSet presAssocID="{FD2C8388-23EF-4BD4-A0E3-E1AAC5AA860F}" presName="text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7EDE37E-42E9-4C9C-AF68-629258D8E977}" type="presOf" srcId="{7FC10A47-3232-4E7C-B387-39FD6801C6B3}" destId="{9334855E-4236-4FE4-A877-D1DCA2C71D3F}" srcOrd="0" destOrd="0" presId="urn:microsoft.com/office/officeart/2005/8/layout/hProcess9"/>
    <dgm:cxn modelId="{1AB61F41-8146-4DFF-BF6E-0205F6B395BE}" srcId="{7B7AA9C9-EA1D-4A8D-8EFF-AAAE874A841A}" destId="{88B1B312-69B6-45D9-9C09-E5FE6306EC05}" srcOrd="1" destOrd="0" parTransId="{E4705FE8-1697-408F-9632-63A328AEC38B}" sibTransId="{6764ED7F-3851-4130-B3AC-B67D35DB994B}"/>
    <dgm:cxn modelId="{97DF0E5E-E27E-4650-8F2A-DB90DCA4C391}" srcId="{7B7AA9C9-EA1D-4A8D-8EFF-AAAE874A841A}" destId="{FD2C8388-23EF-4BD4-A0E3-E1AAC5AA860F}" srcOrd="5" destOrd="0" parTransId="{23E8F046-9BC1-4DF2-BEEA-2A438601F50A}" sibTransId="{98ED47D0-53D8-4684-B676-55112C420806}"/>
    <dgm:cxn modelId="{FF56AAF6-73D5-4F38-9AC1-3996BA935DAE}" srcId="{7B7AA9C9-EA1D-4A8D-8EFF-AAAE874A841A}" destId="{03450923-4643-43C8-A420-52CDD1EE4139}" srcOrd="2" destOrd="0" parTransId="{A4BDDE85-B02B-44F6-ABC9-C511E0563CBD}" sibTransId="{D812C244-5D77-43EA-8A2E-BBC54CA12C2A}"/>
    <dgm:cxn modelId="{827CD62B-E84C-47F0-861E-C1067612E55B}" srcId="{7B7AA9C9-EA1D-4A8D-8EFF-AAAE874A841A}" destId="{7FC10A47-3232-4E7C-B387-39FD6801C6B3}" srcOrd="4" destOrd="0" parTransId="{EAB1020F-9DF4-471C-AA7C-A0463C39CA53}" sibTransId="{812E6099-4BED-445D-9164-76CD77F74C70}"/>
    <dgm:cxn modelId="{6F8F75E3-78AA-4C70-AE91-8C0D5CBEAD56}" type="presOf" srcId="{FD2C8388-23EF-4BD4-A0E3-E1AAC5AA860F}" destId="{26B9BED1-712C-49A7-B41F-14A2020D1FFC}" srcOrd="0" destOrd="0" presId="urn:microsoft.com/office/officeart/2005/8/layout/hProcess9"/>
    <dgm:cxn modelId="{C221AAEC-E42A-46D3-9BBD-E4A31A0E260A}" type="presOf" srcId="{525ED7FD-B353-4A41-B109-1EC5F8E1323D}" destId="{16709A66-F9AB-4450-89EC-8BD4E548C53B}" srcOrd="0" destOrd="0" presId="urn:microsoft.com/office/officeart/2005/8/layout/hProcess9"/>
    <dgm:cxn modelId="{C6E639C8-9426-4365-90B8-C207931BF527}" srcId="{7B7AA9C9-EA1D-4A8D-8EFF-AAAE874A841A}" destId="{525ED7FD-B353-4A41-B109-1EC5F8E1323D}" srcOrd="3" destOrd="0" parTransId="{04384AEE-5927-42BB-8DFC-E3A624B0D64B}" sibTransId="{67F65B63-4A27-41E9-9092-D5F373175808}"/>
    <dgm:cxn modelId="{A3F7E069-CD12-4A4B-8BD1-AB3BB0A5301F}" type="presOf" srcId="{DE538E57-77DB-4EB9-8B7C-C3CDCEAF4FCE}" destId="{8079247D-A854-4FF3-B27A-5A8F09B06464}" srcOrd="0" destOrd="0" presId="urn:microsoft.com/office/officeart/2005/8/layout/hProcess9"/>
    <dgm:cxn modelId="{C7C3CEB6-6B8E-4082-9277-AA6CA4223273}" type="presOf" srcId="{88B1B312-69B6-45D9-9C09-E5FE6306EC05}" destId="{AB3DBEE4-D3BE-4875-8704-EFE13DE97131}" srcOrd="0" destOrd="0" presId="urn:microsoft.com/office/officeart/2005/8/layout/hProcess9"/>
    <dgm:cxn modelId="{0CEF144C-3E7B-46C7-B4FE-B592C8513422}" srcId="{7B7AA9C9-EA1D-4A8D-8EFF-AAAE874A841A}" destId="{DE538E57-77DB-4EB9-8B7C-C3CDCEAF4FCE}" srcOrd="0" destOrd="0" parTransId="{102FB1CB-CA6C-433C-B5CF-FD539925101C}" sibTransId="{7F08DA78-EB9B-46FB-B121-AE96AE49150F}"/>
    <dgm:cxn modelId="{B02C6913-4EE8-433C-8C05-CE99CEB61DE8}" type="presOf" srcId="{7B7AA9C9-EA1D-4A8D-8EFF-AAAE874A841A}" destId="{0CC9D830-E219-427A-B95A-DD04A0C32BDC}" srcOrd="0" destOrd="0" presId="urn:microsoft.com/office/officeart/2005/8/layout/hProcess9"/>
    <dgm:cxn modelId="{5F47AB81-AF45-4A58-B2F8-B4E3FD6F8320}" type="presOf" srcId="{03450923-4643-43C8-A420-52CDD1EE4139}" destId="{75B58111-41CE-4AA7-83FC-C8AD4A1D60B3}" srcOrd="0" destOrd="0" presId="urn:microsoft.com/office/officeart/2005/8/layout/hProcess9"/>
    <dgm:cxn modelId="{942E727D-3243-4262-8564-2EDE4FAFFDA9}" type="presParOf" srcId="{0CC9D830-E219-427A-B95A-DD04A0C32BDC}" destId="{37276E00-05AC-4660-B87E-911C99E506E6}" srcOrd="0" destOrd="0" presId="urn:microsoft.com/office/officeart/2005/8/layout/hProcess9"/>
    <dgm:cxn modelId="{3A4603F5-E10A-470A-B594-E0F644EC1A0C}" type="presParOf" srcId="{0CC9D830-E219-427A-B95A-DD04A0C32BDC}" destId="{60517252-B923-4C69-96A3-91EC75C840A4}" srcOrd="1" destOrd="0" presId="urn:microsoft.com/office/officeart/2005/8/layout/hProcess9"/>
    <dgm:cxn modelId="{6E917B8B-BDD8-4754-B618-83CCF10338F3}" type="presParOf" srcId="{60517252-B923-4C69-96A3-91EC75C840A4}" destId="{8079247D-A854-4FF3-B27A-5A8F09B06464}" srcOrd="0" destOrd="0" presId="urn:microsoft.com/office/officeart/2005/8/layout/hProcess9"/>
    <dgm:cxn modelId="{6A4A5942-73D5-42EF-BCC6-D03259026A39}" type="presParOf" srcId="{60517252-B923-4C69-96A3-91EC75C840A4}" destId="{932FFE5A-D916-440F-A4CF-38A31FCE9D00}" srcOrd="1" destOrd="0" presId="urn:microsoft.com/office/officeart/2005/8/layout/hProcess9"/>
    <dgm:cxn modelId="{5E5BFCAA-7388-42C3-877D-601FF64F00A8}" type="presParOf" srcId="{60517252-B923-4C69-96A3-91EC75C840A4}" destId="{AB3DBEE4-D3BE-4875-8704-EFE13DE97131}" srcOrd="2" destOrd="0" presId="urn:microsoft.com/office/officeart/2005/8/layout/hProcess9"/>
    <dgm:cxn modelId="{9621C588-21BF-4ABB-B8ED-BCD35EB6E528}" type="presParOf" srcId="{60517252-B923-4C69-96A3-91EC75C840A4}" destId="{FF362CF0-B25C-4E4D-AE99-CAEC775C9816}" srcOrd="3" destOrd="0" presId="urn:microsoft.com/office/officeart/2005/8/layout/hProcess9"/>
    <dgm:cxn modelId="{EEE7A382-2DC4-4FBE-B767-D2C36CBCFDB9}" type="presParOf" srcId="{60517252-B923-4C69-96A3-91EC75C840A4}" destId="{75B58111-41CE-4AA7-83FC-C8AD4A1D60B3}" srcOrd="4" destOrd="0" presId="urn:microsoft.com/office/officeart/2005/8/layout/hProcess9"/>
    <dgm:cxn modelId="{4C9B5A15-E0FC-4EEC-94A1-3C1F6FB429AC}" type="presParOf" srcId="{60517252-B923-4C69-96A3-91EC75C840A4}" destId="{2DABE674-A1A7-4255-96B0-9A765E5417AB}" srcOrd="5" destOrd="0" presId="urn:microsoft.com/office/officeart/2005/8/layout/hProcess9"/>
    <dgm:cxn modelId="{2D7D69E4-A1C4-4815-B3A5-F46FA7CA7124}" type="presParOf" srcId="{60517252-B923-4C69-96A3-91EC75C840A4}" destId="{16709A66-F9AB-4450-89EC-8BD4E548C53B}" srcOrd="6" destOrd="0" presId="urn:microsoft.com/office/officeart/2005/8/layout/hProcess9"/>
    <dgm:cxn modelId="{4DE1C4CA-FB72-42E9-A275-8BDBEA2EDE83}" type="presParOf" srcId="{60517252-B923-4C69-96A3-91EC75C840A4}" destId="{C0B2E493-A0D2-4999-9ACF-B5FCC3BCC7B4}" srcOrd="7" destOrd="0" presId="urn:microsoft.com/office/officeart/2005/8/layout/hProcess9"/>
    <dgm:cxn modelId="{5E86FDF2-365F-42C4-8CA1-715E0F7F8CB0}" type="presParOf" srcId="{60517252-B923-4C69-96A3-91EC75C840A4}" destId="{9334855E-4236-4FE4-A877-D1DCA2C71D3F}" srcOrd="8" destOrd="0" presId="urn:microsoft.com/office/officeart/2005/8/layout/hProcess9"/>
    <dgm:cxn modelId="{682C0936-F3E8-4F4E-919C-4ADE02A8F9B0}" type="presParOf" srcId="{60517252-B923-4C69-96A3-91EC75C840A4}" destId="{FE183BD3-1659-4DCC-97D6-DE8A1E7830FC}" srcOrd="9" destOrd="0" presId="urn:microsoft.com/office/officeart/2005/8/layout/hProcess9"/>
    <dgm:cxn modelId="{3B78D9E6-9A6A-49C3-A4B6-3D069630BBAA}" type="presParOf" srcId="{60517252-B923-4C69-96A3-91EC75C840A4}" destId="{26B9BED1-712C-49A7-B41F-14A2020D1FFC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6BA314C-8256-4102-A51C-357EB7EBACB0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9F81841-BFED-4DDB-A3F1-04570A1187C7}">
      <dgm:prSet/>
      <dgm:spPr/>
      <dgm:t>
        <a:bodyPr/>
        <a:lstStyle/>
        <a:p>
          <a:r>
            <a:rPr lang="en-GB" dirty="0"/>
            <a:t>Whilst its good to have a knowledge of all available wildcards, we will mostly use the * wildcard.</a:t>
          </a:r>
        </a:p>
      </dgm:t>
    </dgm:pt>
    <dgm:pt modelId="{38784039-504D-431F-875A-977DFE49D26F}" type="parTrans" cxnId="{DF1FB8A8-1FF6-4B3C-A1DB-FA05B1BE335C}">
      <dgm:prSet/>
      <dgm:spPr/>
      <dgm:t>
        <a:bodyPr/>
        <a:lstStyle/>
        <a:p>
          <a:endParaRPr lang="en-GB"/>
        </a:p>
      </dgm:t>
    </dgm:pt>
    <dgm:pt modelId="{14BD05CE-7348-4088-85E2-87AAD01FCA9A}" type="sibTrans" cxnId="{DF1FB8A8-1FF6-4B3C-A1DB-FA05B1BE335C}">
      <dgm:prSet/>
      <dgm:spPr/>
      <dgm:t>
        <a:bodyPr/>
        <a:lstStyle/>
        <a:p>
          <a:endParaRPr lang="en-GB"/>
        </a:p>
      </dgm:t>
    </dgm:pt>
    <dgm:pt modelId="{03320155-B412-4181-88D3-FF925FA7AF22}" type="pres">
      <dgm:prSet presAssocID="{E6BA314C-8256-4102-A51C-357EB7EBACB0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7F19909-ECFE-4B55-B707-C536CC1F1B7E}" type="pres">
      <dgm:prSet presAssocID="{B9F81841-BFED-4DDB-A3F1-04570A1187C7}" presName="circ1TxSh" presStyleLbl="vennNode1" presStyleIdx="0" presStyleCnt="1" custScaleX="173182"/>
      <dgm:spPr/>
      <dgm:t>
        <a:bodyPr/>
        <a:lstStyle/>
        <a:p>
          <a:endParaRPr lang="en-US"/>
        </a:p>
      </dgm:t>
    </dgm:pt>
  </dgm:ptLst>
  <dgm:cxnLst>
    <dgm:cxn modelId="{C49F07BB-FB39-4318-BC74-387CF1DB723F}" type="presOf" srcId="{E6BA314C-8256-4102-A51C-357EB7EBACB0}" destId="{03320155-B412-4181-88D3-FF925FA7AF22}" srcOrd="0" destOrd="0" presId="urn:microsoft.com/office/officeart/2005/8/layout/venn1"/>
    <dgm:cxn modelId="{CAD744CD-D5D4-4758-A449-C5BAF2C16566}" type="presOf" srcId="{B9F81841-BFED-4DDB-A3F1-04570A1187C7}" destId="{97F19909-ECFE-4B55-B707-C536CC1F1B7E}" srcOrd="0" destOrd="0" presId="urn:microsoft.com/office/officeart/2005/8/layout/venn1"/>
    <dgm:cxn modelId="{DF1FB8A8-1FF6-4B3C-A1DB-FA05B1BE335C}" srcId="{E6BA314C-8256-4102-A51C-357EB7EBACB0}" destId="{B9F81841-BFED-4DDB-A3F1-04570A1187C7}" srcOrd="0" destOrd="0" parTransId="{38784039-504D-431F-875A-977DFE49D26F}" sibTransId="{14BD05CE-7348-4088-85E2-87AAD01FCA9A}"/>
    <dgm:cxn modelId="{BB882F59-B50E-4B44-A1A5-FB99357298B2}" type="presParOf" srcId="{03320155-B412-4181-88D3-FF925FA7AF22}" destId="{97F19909-ECFE-4B55-B707-C536CC1F1B7E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E00702D-3E16-4155-9040-958FE84DE804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E330515-D0DB-4343-98CB-5F6F76F90696}">
      <dgm:prSet/>
      <dgm:spPr/>
      <dgm:t>
        <a:bodyPr/>
        <a:lstStyle/>
        <a:p>
          <a:r>
            <a:rPr lang="en-GB"/>
            <a:t>Queries can also so used to sort the results on one or more field.</a:t>
          </a:r>
        </a:p>
      </dgm:t>
    </dgm:pt>
    <dgm:pt modelId="{07545ABA-25FD-4D8A-9C8E-9E4C5633C802}" type="parTrans" cxnId="{90135A13-B6D1-46CD-86A8-06E8CCC1EDCA}">
      <dgm:prSet/>
      <dgm:spPr/>
      <dgm:t>
        <a:bodyPr/>
        <a:lstStyle/>
        <a:p>
          <a:endParaRPr lang="en-GB"/>
        </a:p>
      </dgm:t>
    </dgm:pt>
    <dgm:pt modelId="{F4ECFB0F-CC56-4691-96A0-84FA7BED13B9}" type="sibTrans" cxnId="{90135A13-B6D1-46CD-86A8-06E8CCC1EDCA}">
      <dgm:prSet/>
      <dgm:spPr/>
      <dgm:t>
        <a:bodyPr/>
        <a:lstStyle/>
        <a:p>
          <a:endParaRPr lang="en-GB"/>
        </a:p>
      </dgm:t>
    </dgm:pt>
    <dgm:pt modelId="{5B44CFB8-85C9-430E-9529-1BF1FA512506}">
      <dgm:prSet/>
      <dgm:spPr/>
      <dgm:t>
        <a:bodyPr/>
        <a:lstStyle/>
        <a:p>
          <a:r>
            <a:rPr lang="en-GB" b="1" dirty="0">
              <a:solidFill>
                <a:srgbClr val="00B050"/>
              </a:solidFill>
            </a:rPr>
            <a:t>Field</a:t>
          </a:r>
          <a:r>
            <a:rPr lang="en-GB" dirty="0"/>
            <a:t> headings must be entered into the query in the order that they have to be sorted. For example, in a sort by </a:t>
          </a:r>
          <a:r>
            <a:rPr lang="en-GB" b="1" dirty="0">
              <a:solidFill>
                <a:srgbClr val="00B050"/>
              </a:solidFill>
            </a:rPr>
            <a:t>SURNAME</a:t>
          </a:r>
          <a:r>
            <a:rPr lang="en-GB" dirty="0"/>
            <a:t> and </a:t>
          </a:r>
          <a:r>
            <a:rPr lang="en-GB" b="1" dirty="0">
              <a:solidFill>
                <a:srgbClr val="00B050"/>
              </a:solidFill>
            </a:rPr>
            <a:t>CLASS</a:t>
          </a:r>
          <a:r>
            <a:rPr lang="en-GB" dirty="0"/>
            <a:t>, you would need to ensure that </a:t>
          </a:r>
          <a:r>
            <a:rPr lang="en-GB" b="1" dirty="0">
              <a:solidFill>
                <a:srgbClr val="00B050"/>
              </a:solidFill>
            </a:rPr>
            <a:t>SURNAME</a:t>
          </a:r>
          <a:r>
            <a:rPr lang="en-GB" dirty="0"/>
            <a:t> is entered in the query first. This would ensure you get the correct order.</a:t>
          </a:r>
        </a:p>
      </dgm:t>
    </dgm:pt>
    <dgm:pt modelId="{EB768F12-E4C4-4FD6-B2A4-713C6B7FB2B6}" type="parTrans" cxnId="{E6BC7140-B43B-4545-8F07-1B3C930E061B}">
      <dgm:prSet/>
      <dgm:spPr/>
      <dgm:t>
        <a:bodyPr/>
        <a:lstStyle/>
        <a:p>
          <a:endParaRPr lang="en-GB"/>
        </a:p>
      </dgm:t>
    </dgm:pt>
    <dgm:pt modelId="{F9F57EA8-A8EB-48FE-8795-80BC896BAF2B}" type="sibTrans" cxnId="{E6BC7140-B43B-4545-8F07-1B3C930E061B}">
      <dgm:prSet/>
      <dgm:spPr/>
      <dgm:t>
        <a:bodyPr/>
        <a:lstStyle/>
        <a:p>
          <a:endParaRPr lang="en-GB"/>
        </a:p>
      </dgm:t>
    </dgm:pt>
    <dgm:pt modelId="{D9A67D14-D3D9-451A-A375-BE8F0C5480D3}" type="pres">
      <dgm:prSet presAssocID="{EE00702D-3E16-4155-9040-958FE84DE804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B75FC16-1BE1-4C06-850A-793A7123640B}" type="pres">
      <dgm:prSet presAssocID="{2E330515-D0DB-4343-98CB-5F6F76F90696}" presName="circle1" presStyleLbl="node1" presStyleIdx="0" presStyleCnt="2"/>
      <dgm:spPr/>
    </dgm:pt>
    <dgm:pt modelId="{AD4D57BA-B39B-4B1C-B299-674A2B02FC70}" type="pres">
      <dgm:prSet presAssocID="{2E330515-D0DB-4343-98CB-5F6F76F90696}" presName="space" presStyleCnt="0"/>
      <dgm:spPr/>
    </dgm:pt>
    <dgm:pt modelId="{91A2574F-9EB9-45F8-9CD4-7AC925F144E8}" type="pres">
      <dgm:prSet presAssocID="{2E330515-D0DB-4343-98CB-5F6F76F90696}" presName="rect1" presStyleLbl="alignAcc1" presStyleIdx="0" presStyleCnt="2"/>
      <dgm:spPr/>
      <dgm:t>
        <a:bodyPr/>
        <a:lstStyle/>
        <a:p>
          <a:endParaRPr lang="en-US"/>
        </a:p>
      </dgm:t>
    </dgm:pt>
    <dgm:pt modelId="{C8A04458-40CB-4B3E-A299-B9C043CA062E}" type="pres">
      <dgm:prSet presAssocID="{5B44CFB8-85C9-430E-9529-1BF1FA512506}" presName="vertSpace2" presStyleLbl="node1" presStyleIdx="0" presStyleCnt="2"/>
      <dgm:spPr/>
    </dgm:pt>
    <dgm:pt modelId="{F29B6842-2620-4A17-994A-6F8C762BEA07}" type="pres">
      <dgm:prSet presAssocID="{5B44CFB8-85C9-430E-9529-1BF1FA512506}" presName="circle2" presStyleLbl="node1" presStyleIdx="1" presStyleCnt="2"/>
      <dgm:spPr/>
    </dgm:pt>
    <dgm:pt modelId="{B2A89C9C-2BBA-4347-BDA2-54DE127EC834}" type="pres">
      <dgm:prSet presAssocID="{5B44CFB8-85C9-430E-9529-1BF1FA512506}" presName="rect2" presStyleLbl="alignAcc1" presStyleIdx="1" presStyleCnt="2"/>
      <dgm:spPr/>
      <dgm:t>
        <a:bodyPr/>
        <a:lstStyle/>
        <a:p>
          <a:endParaRPr lang="en-US"/>
        </a:p>
      </dgm:t>
    </dgm:pt>
    <dgm:pt modelId="{F75F0291-3034-4D46-967A-F335D01E19FD}" type="pres">
      <dgm:prSet presAssocID="{2E330515-D0DB-4343-98CB-5F6F76F90696}" presName="rect1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56D746-BFC2-4562-83D0-C6F8B40EBFCF}" type="pres">
      <dgm:prSet presAssocID="{5B44CFB8-85C9-430E-9529-1BF1FA512506}" presName="rect2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AE441C6-5923-42E2-B984-A194FDE92C29}" type="presOf" srcId="{5B44CFB8-85C9-430E-9529-1BF1FA512506}" destId="{5356D746-BFC2-4562-83D0-C6F8B40EBFCF}" srcOrd="1" destOrd="0" presId="urn:microsoft.com/office/officeart/2005/8/layout/target3"/>
    <dgm:cxn modelId="{559B6BF5-317A-4F58-9E46-7A7C24076213}" type="presOf" srcId="{EE00702D-3E16-4155-9040-958FE84DE804}" destId="{D9A67D14-D3D9-451A-A375-BE8F0C5480D3}" srcOrd="0" destOrd="0" presId="urn:microsoft.com/office/officeart/2005/8/layout/target3"/>
    <dgm:cxn modelId="{E6BC7140-B43B-4545-8F07-1B3C930E061B}" srcId="{EE00702D-3E16-4155-9040-958FE84DE804}" destId="{5B44CFB8-85C9-430E-9529-1BF1FA512506}" srcOrd="1" destOrd="0" parTransId="{EB768F12-E4C4-4FD6-B2A4-713C6B7FB2B6}" sibTransId="{F9F57EA8-A8EB-48FE-8795-80BC896BAF2B}"/>
    <dgm:cxn modelId="{79BAFDF2-62D0-4FD8-AF7A-5F2A747B3EFF}" type="presOf" srcId="{2E330515-D0DB-4343-98CB-5F6F76F90696}" destId="{91A2574F-9EB9-45F8-9CD4-7AC925F144E8}" srcOrd="0" destOrd="0" presId="urn:microsoft.com/office/officeart/2005/8/layout/target3"/>
    <dgm:cxn modelId="{FFAF52E7-556E-4372-AFF5-164A5EDC3886}" type="presOf" srcId="{2E330515-D0DB-4343-98CB-5F6F76F90696}" destId="{F75F0291-3034-4D46-967A-F335D01E19FD}" srcOrd="1" destOrd="0" presId="urn:microsoft.com/office/officeart/2005/8/layout/target3"/>
    <dgm:cxn modelId="{F43948E0-316B-4108-B779-FFAD1D953EC6}" type="presOf" srcId="{5B44CFB8-85C9-430E-9529-1BF1FA512506}" destId="{B2A89C9C-2BBA-4347-BDA2-54DE127EC834}" srcOrd="0" destOrd="0" presId="urn:microsoft.com/office/officeart/2005/8/layout/target3"/>
    <dgm:cxn modelId="{90135A13-B6D1-46CD-86A8-06E8CCC1EDCA}" srcId="{EE00702D-3E16-4155-9040-958FE84DE804}" destId="{2E330515-D0DB-4343-98CB-5F6F76F90696}" srcOrd="0" destOrd="0" parTransId="{07545ABA-25FD-4D8A-9C8E-9E4C5633C802}" sibTransId="{F4ECFB0F-CC56-4691-96A0-84FA7BED13B9}"/>
    <dgm:cxn modelId="{67EDB440-77CF-4AB0-A17A-D1402A304838}" type="presParOf" srcId="{D9A67D14-D3D9-451A-A375-BE8F0C5480D3}" destId="{1B75FC16-1BE1-4C06-850A-793A7123640B}" srcOrd="0" destOrd="0" presId="urn:microsoft.com/office/officeart/2005/8/layout/target3"/>
    <dgm:cxn modelId="{A270FE89-95E0-4266-BD32-2BD913DB4086}" type="presParOf" srcId="{D9A67D14-D3D9-451A-A375-BE8F0C5480D3}" destId="{AD4D57BA-B39B-4B1C-B299-674A2B02FC70}" srcOrd="1" destOrd="0" presId="urn:microsoft.com/office/officeart/2005/8/layout/target3"/>
    <dgm:cxn modelId="{C6DCAC95-6765-4D51-8CBF-3D20949FE5A9}" type="presParOf" srcId="{D9A67D14-D3D9-451A-A375-BE8F0C5480D3}" destId="{91A2574F-9EB9-45F8-9CD4-7AC925F144E8}" srcOrd="2" destOrd="0" presId="urn:microsoft.com/office/officeart/2005/8/layout/target3"/>
    <dgm:cxn modelId="{085A6BCB-DA05-45E8-A3D2-5B241067D01E}" type="presParOf" srcId="{D9A67D14-D3D9-451A-A375-BE8F0C5480D3}" destId="{C8A04458-40CB-4B3E-A299-B9C043CA062E}" srcOrd="3" destOrd="0" presId="urn:microsoft.com/office/officeart/2005/8/layout/target3"/>
    <dgm:cxn modelId="{AF43B1D4-3AF7-4E76-A06B-B4E372DD0066}" type="presParOf" srcId="{D9A67D14-D3D9-451A-A375-BE8F0C5480D3}" destId="{F29B6842-2620-4A17-994A-6F8C762BEA07}" srcOrd="4" destOrd="0" presId="urn:microsoft.com/office/officeart/2005/8/layout/target3"/>
    <dgm:cxn modelId="{00209A0B-6790-446C-952E-0C022318BDE1}" type="presParOf" srcId="{D9A67D14-D3D9-451A-A375-BE8F0C5480D3}" destId="{B2A89C9C-2BBA-4347-BDA2-54DE127EC834}" srcOrd="5" destOrd="0" presId="urn:microsoft.com/office/officeart/2005/8/layout/target3"/>
    <dgm:cxn modelId="{B5002566-73CB-48F9-8E88-E29D59896275}" type="presParOf" srcId="{D9A67D14-D3D9-451A-A375-BE8F0C5480D3}" destId="{F75F0291-3034-4D46-967A-F335D01E19FD}" srcOrd="6" destOrd="0" presId="urn:microsoft.com/office/officeart/2005/8/layout/target3"/>
    <dgm:cxn modelId="{5FDEDAED-FBAD-471A-8B30-A104BD0897E0}" type="presParOf" srcId="{D9A67D14-D3D9-451A-A375-BE8F0C5480D3}" destId="{5356D746-BFC2-4562-83D0-C6F8B40EBFCF}" srcOrd="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E9A1A0-D402-4324-AA81-9254C8C1EAB3}">
      <dsp:nvSpPr>
        <dsp:cNvPr id="0" name=""/>
        <dsp:cNvSpPr/>
      </dsp:nvSpPr>
      <dsp:spPr>
        <a:xfrm>
          <a:off x="0" y="72297"/>
          <a:ext cx="5641974" cy="112720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100" kern="1200"/>
            <a:t>We are:</a:t>
          </a:r>
          <a:endParaRPr lang="en-US" sz="3100" kern="1200"/>
        </a:p>
      </dsp:txBody>
      <dsp:txXfrm>
        <a:off x="55026" y="127323"/>
        <a:ext cx="5531922" cy="1017151"/>
      </dsp:txXfrm>
    </dsp:sp>
    <dsp:sp modelId="{608B159C-9C9E-488B-8472-28E4154A240E}">
      <dsp:nvSpPr>
        <dsp:cNvPr id="0" name=""/>
        <dsp:cNvSpPr/>
      </dsp:nvSpPr>
      <dsp:spPr>
        <a:xfrm>
          <a:off x="0" y="1288781"/>
          <a:ext cx="5641974" cy="1127203"/>
        </a:xfrm>
        <a:prstGeom prst="roundRect">
          <a:avLst/>
        </a:prstGeom>
        <a:solidFill>
          <a:schemeClr val="accent5">
            <a:hueOff val="785595"/>
            <a:satOff val="-3757"/>
            <a:lumOff val="411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100" kern="1200"/>
            <a:t>Revising previous learning on Database Queries</a:t>
          </a:r>
          <a:endParaRPr lang="en-US" sz="3100" kern="1200"/>
        </a:p>
      </dsp:txBody>
      <dsp:txXfrm>
        <a:off x="55026" y="1343807"/>
        <a:ext cx="5531922" cy="1017151"/>
      </dsp:txXfrm>
    </dsp:sp>
    <dsp:sp modelId="{8EF4FD3F-BAC4-4E86-9B9E-65C1315FAA2B}">
      <dsp:nvSpPr>
        <dsp:cNvPr id="0" name=""/>
        <dsp:cNvSpPr/>
      </dsp:nvSpPr>
      <dsp:spPr>
        <a:xfrm>
          <a:off x="0" y="2505264"/>
          <a:ext cx="5641974" cy="1127203"/>
        </a:xfrm>
        <a:prstGeom prst="roundRect">
          <a:avLst/>
        </a:prstGeom>
        <a:solidFill>
          <a:schemeClr val="accent5">
            <a:hueOff val="1571189"/>
            <a:satOff val="-7513"/>
            <a:lumOff val="823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100" kern="1200"/>
            <a:t>Using Mathematical Operators within queries</a:t>
          </a:r>
          <a:endParaRPr lang="en-US" sz="3100" kern="1200"/>
        </a:p>
      </dsp:txBody>
      <dsp:txXfrm>
        <a:off x="55026" y="2560290"/>
        <a:ext cx="5531922" cy="1017151"/>
      </dsp:txXfrm>
    </dsp:sp>
    <dsp:sp modelId="{D90C6C62-02D9-4089-BE7A-BB11319C5985}">
      <dsp:nvSpPr>
        <dsp:cNvPr id="0" name=""/>
        <dsp:cNvSpPr/>
      </dsp:nvSpPr>
      <dsp:spPr>
        <a:xfrm>
          <a:off x="0" y="3721748"/>
          <a:ext cx="5641974" cy="1127203"/>
        </a:xfrm>
        <a:prstGeom prst="roundRect">
          <a:avLst/>
        </a:prstGeom>
        <a:solidFill>
          <a:schemeClr val="accent5">
            <a:hueOff val="2356783"/>
            <a:satOff val="-11270"/>
            <a:lumOff val="1235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100" kern="1200"/>
            <a:t>Learning about Wildcards and when its appropriate to use these</a:t>
          </a:r>
          <a:endParaRPr lang="en-US" sz="3100" kern="1200"/>
        </a:p>
      </dsp:txBody>
      <dsp:txXfrm>
        <a:off x="55026" y="3776774"/>
        <a:ext cx="5531922" cy="1017151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DD56D9-F4AE-46F6-9478-5B76289B5968}">
      <dsp:nvSpPr>
        <dsp:cNvPr id="0" name=""/>
        <dsp:cNvSpPr/>
      </dsp:nvSpPr>
      <dsp:spPr>
        <a:xfrm>
          <a:off x="0" y="1906"/>
          <a:ext cx="9720072" cy="12726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500" kern="1200"/>
            <a:t>Ascending Order sorts alphabetically A&gt;Z</a:t>
          </a:r>
        </a:p>
      </dsp:txBody>
      <dsp:txXfrm>
        <a:off x="62126" y="64032"/>
        <a:ext cx="9595820" cy="1148397"/>
      </dsp:txXfrm>
    </dsp:sp>
    <dsp:sp modelId="{7E903CFD-94C0-432E-82D2-67660DAED959}">
      <dsp:nvSpPr>
        <dsp:cNvPr id="0" name=""/>
        <dsp:cNvSpPr/>
      </dsp:nvSpPr>
      <dsp:spPr>
        <a:xfrm>
          <a:off x="0" y="1375355"/>
          <a:ext cx="9720072" cy="12726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500" kern="1200"/>
            <a:t>Ascending Order also sorts numerically, smallest to largest</a:t>
          </a:r>
        </a:p>
      </dsp:txBody>
      <dsp:txXfrm>
        <a:off x="62126" y="1437481"/>
        <a:ext cx="9595820" cy="1148397"/>
      </dsp:txXfrm>
    </dsp:sp>
    <dsp:sp modelId="{797C9168-7A00-422C-BA71-B5CCAE39CA1C}">
      <dsp:nvSpPr>
        <dsp:cNvPr id="0" name=""/>
        <dsp:cNvSpPr/>
      </dsp:nvSpPr>
      <dsp:spPr>
        <a:xfrm>
          <a:off x="0" y="2748804"/>
          <a:ext cx="9720072" cy="12726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500" kern="1200"/>
            <a:t>Ascending Order also sorts chronologically, first to last</a:t>
          </a:r>
        </a:p>
      </dsp:txBody>
      <dsp:txXfrm>
        <a:off x="62126" y="2810930"/>
        <a:ext cx="9595820" cy="1148397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DD56D9-F4AE-46F6-9478-5B76289B5968}">
      <dsp:nvSpPr>
        <dsp:cNvPr id="0" name=""/>
        <dsp:cNvSpPr/>
      </dsp:nvSpPr>
      <dsp:spPr>
        <a:xfrm>
          <a:off x="0" y="1906"/>
          <a:ext cx="9720072" cy="1272649"/>
        </a:xfrm>
        <a:prstGeom prst="roundRect">
          <a:avLst/>
        </a:prstGeom>
        <a:solidFill>
          <a:srgbClr val="92D05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500" kern="1200" dirty="0"/>
            <a:t>Descending Order sorts alphabetically Z&gt;A</a:t>
          </a:r>
        </a:p>
      </dsp:txBody>
      <dsp:txXfrm>
        <a:off x="62126" y="64032"/>
        <a:ext cx="9595820" cy="1148397"/>
      </dsp:txXfrm>
    </dsp:sp>
    <dsp:sp modelId="{7E903CFD-94C0-432E-82D2-67660DAED959}">
      <dsp:nvSpPr>
        <dsp:cNvPr id="0" name=""/>
        <dsp:cNvSpPr/>
      </dsp:nvSpPr>
      <dsp:spPr>
        <a:xfrm>
          <a:off x="0" y="1375355"/>
          <a:ext cx="9720072" cy="1272649"/>
        </a:xfrm>
        <a:prstGeom prst="roundRect">
          <a:avLst/>
        </a:prstGeom>
        <a:solidFill>
          <a:srgbClr val="92D05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500" kern="1200" dirty="0"/>
            <a:t>Descending Order also sorts numerically, largest to smallest</a:t>
          </a:r>
        </a:p>
      </dsp:txBody>
      <dsp:txXfrm>
        <a:off x="62126" y="1437481"/>
        <a:ext cx="9595820" cy="1148397"/>
      </dsp:txXfrm>
    </dsp:sp>
    <dsp:sp modelId="{797C9168-7A00-422C-BA71-B5CCAE39CA1C}">
      <dsp:nvSpPr>
        <dsp:cNvPr id="0" name=""/>
        <dsp:cNvSpPr/>
      </dsp:nvSpPr>
      <dsp:spPr>
        <a:xfrm>
          <a:off x="0" y="2748804"/>
          <a:ext cx="9720072" cy="1272649"/>
        </a:xfrm>
        <a:prstGeom prst="roundRect">
          <a:avLst/>
        </a:prstGeom>
        <a:solidFill>
          <a:srgbClr val="92D05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500" kern="1200" dirty="0"/>
            <a:t>Descending Order also sorts chronologically, last to first</a:t>
          </a:r>
        </a:p>
      </dsp:txBody>
      <dsp:txXfrm>
        <a:off x="62126" y="2810930"/>
        <a:ext cx="9595820" cy="1148397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08700D-368F-4613-9908-420463DBC78C}">
      <dsp:nvSpPr>
        <dsp:cNvPr id="0" name=""/>
        <dsp:cNvSpPr/>
      </dsp:nvSpPr>
      <dsp:spPr>
        <a:xfrm>
          <a:off x="0" y="69508"/>
          <a:ext cx="9720072" cy="12467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dirty="0"/>
            <a:t>Results of queries can be printed by </a:t>
          </a:r>
          <a:r>
            <a:rPr lang="en-GB" sz="2500" b="1" kern="1200" dirty="0">
              <a:solidFill>
                <a:srgbClr val="FFFF00"/>
              </a:solidFill>
            </a:rPr>
            <a:t>copy and pasting</a:t>
          </a:r>
          <a:r>
            <a:rPr lang="en-GB" sz="2500" b="1" kern="1200" dirty="0"/>
            <a:t> </a:t>
          </a:r>
          <a:r>
            <a:rPr lang="en-GB" sz="2500" kern="1200" dirty="0"/>
            <a:t>the results to a Word document</a:t>
          </a:r>
        </a:p>
      </dsp:txBody>
      <dsp:txXfrm>
        <a:off x="60863" y="130371"/>
        <a:ext cx="9598346" cy="1125055"/>
      </dsp:txXfrm>
    </dsp:sp>
    <dsp:sp modelId="{730324C9-4900-41BB-86AB-FCF73A041E71}">
      <dsp:nvSpPr>
        <dsp:cNvPr id="0" name=""/>
        <dsp:cNvSpPr/>
      </dsp:nvSpPr>
      <dsp:spPr>
        <a:xfrm>
          <a:off x="0" y="1388289"/>
          <a:ext cx="9720072" cy="12467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dirty="0"/>
            <a:t>Its </a:t>
          </a:r>
          <a:r>
            <a:rPr lang="en-GB" sz="2500" b="1" kern="1200" dirty="0">
              <a:solidFill>
                <a:srgbClr val="FFFF00"/>
              </a:solidFill>
            </a:rPr>
            <a:t>better</a:t>
          </a:r>
          <a:r>
            <a:rPr lang="en-GB" sz="2500" kern="1200" dirty="0"/>
            <a:t> if you print them in a </a:t>
          </a:r>
          <a:r>
            <a:rPr lang="en-GB" sz="2500" b="1" kern="1200" dirty="0">
              <a:solidFill>
                <a:srgbClr val="FFFF00"/>
              </a:solidFill>
            </a:rPr>
            <a:t>database report</a:t>
          </a:r>
          <a:r>
            <a:rPr lang="en-GB" sz="2500" kern="1200" dirty="0"/>
            <a:t>, demonstrating your knowledge of </a:t>
          </a:r>
          <a:r>
            <a:rPr lang="en-GB" sz="2500" b="1" kern="1200" dirty="0">
              <a:solidFill>
                <a:srgbClr val="FFFF00"/>
              </a:solidFill>
            </a:rPr>
            <a:t>reports</a:t>
          </a:r>
          <a:r>
            <a:rPr lang="en-GB" sz="2500" kern="1200" dirty="0"/>
            <a:t>.</a:t>
          </a:r>
        </a:p>
      </dsp:txBody>
      <dsp:txXfrm>
        <a:off x="60863" y="1449152"/>
        <a:ext cx="9598346" cy="1125055"/>
      </dsp:txXfrm>
    </dsp:sp>
    <dsp:sp modelId="{A49EF453-484B-411E-B3F5-1A291139F7A9}">
      <dsp:nvSpPr>
        <dsp:cNvPr id="0" name=""/>
        <dsp:cNvSpPr/>
      </dsp:nvSpPr>
      <dsp:spPr>
        <a:xfrm>
          <a:off x="0" y="2707070"/>
          <a:ext cx="9720072" cy="12467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dirty="0"/>
            <a:t>You may have to include your </a:t>
          </a:r>
          <a:r>
            <a:rPr lang="en-GB" sz="2500" b="1" kern="1200" dirty="0">
              <a:solidFill>
                <a:srgbClr val="FFFF00"/>
              </a:solidFill>
            </a:rPr>
            <a:t>query results</a:t>
          </a:r>
          <a:r>
            <a:rPr lang="en-GB" sz="2500" kern="1200" dirty="0"/>
            <a:t> in a </a:t>
          </a:r>
          <a:r>
            <a:rPr lang="en-GB" sz="2500" b="1" kern="1200" dirty="0">
              <a:solidFill>
                <a:srgbClr val="FFFF00"/>
              </a:solidFill>
            </a:rPr>
            <a:t>business letter </a:t>
          </a:r>
          <a:r>
            <a:rPr lang="en-GB" sz="2500" kern="1200" dirty="0"/>
            <a:t>or in a </a:t>
          </a:r>
          <a:r>
            <a:rPr lang="en-GB" sz="2500" b="1" kern="1200" dirty="0" err="1">
              <a:solidFill>
                <a:srgbClr val="FFFF00"/>
              </a:solidFill>
            </a:rPr>
            <a:t>Powerpoint</a:t>
          </a:r>
          <a:r>
            <a:rPr lang="en-GB" sz="2500" b="1" kern="1200" dirty="0">
              <a:solidFill>
                <a:srgbClr val="FFFF00"/>
              </a:solidFill>
            </a:rPr>
            <a:t> presentation</a:t>
          </a:r>
          <a:r>
            <a:rPr lang="en-GB" sz="2500" kern="1200" dirty="0"/>
            <a:t>, so in this case your would simply open the document and paste the query results in the relevant place.</a:t>
          </a:r>
        </a:p>
      </dsp:txBody>
      <dsp:txXfrm>
        <a:off x="60863" y="2767933"/>
        <a:ext cx="9598346" cy="11250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AE9AE9-A2E3-4A13-BDB7-6DDFFF11D066}">
      <dsp:nvSpPr>
        <dsp:cNvPr id="0" name=""/>
        <dsp:cNvSpPr/>
      </dsp:nvSpPr>
      <dsp:spPr>
        <a:xfrm>
          <a:off x="0" y="28374"/>
          <a:ext cx="5641974" cy="236457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700" kern="1200" dirty="0"/>
            <a:t>We are also Learning about queries that include:</a:t>
          </a:r>
          <a:endParaRPr lang="en-US" sz="4700" kern="1200" dirty="0"/>
        </a:p>
      </dsp:txBody>
      <dsp:txXfrm>
        <a:off x="115429" y="143803"/>
        <a:ext cx="5411116" cy="2133712"/>
      </dsp:txXfrm>
    </dsp:sp>
    <dsp:sp modelId="{3834B2E4-1930-438E-B9C5-09BD365BA02F}">
      <dsp:nvSpPr>
        <dsp:cNvPr id="0" name=""/>
        <dsp:cNvSpPr/>
      </dsp:nvSpPr>
      <dsp:spPr>
        <a:xfrm>
          <a:off x="0" y="2528305"/>
          <a:ext cx="5641974" cy="2364570"/>
        </a:xfrm>
        <a:prstGeom prst="roundRect">
          <a:avLst/>
        </a:prstGeom>
        <a:gradFill rotWithShape="0">
          <a:gsLst>
            <a:gs pos="0">
              <a:schemeClr val="accent5">
                <a:hueOff val="2356783"/>
                <a:satOff val="-11270"/>
                <a:lumOff val="12353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5">
                <a:hueOff val="2356783"/>
                <a:satOff val="-11270"/>
                <a:lumOff val="12353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700" kern="1200" dirty="0"/>
            <a:t>AND, OR, NOT, BETWEEN, NULL, IS NOT NULL</a:t>
          </a:r>
          <a:endParaRPr lang="en-US" sz="4700" kern="1200" dirty="0"/>
        </a:p>
      </dsp:txBody>
      <dsp:txXfrm>
        <a:off x="115429" y="2643734"/>
        <a:ext cx="5411116" cy="213371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907F8C-B09B-421E-B37E-A460B6674AA4}">
      <dsp:nvSpPr>
        <dsp:cNvPr id="0" name=""/>
        <dsp:cNvSpPr/>
      </dsp:nvSpPr>
      <dsp:spPr>
        <a:xfrm>
          <a:off x="926" y="70513"/>
          <a:ext cx="3882333" cy="388233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76200" dist="25400" dir="5400000" algn="ct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contourW="12700" prstMaterial="flat">
          <a:bevelT w="38100" h="44450" prst="angle"/>
          <a:contourClr>
            <a:schemeClr val="accent1">
              <a:hueOff val="0"/>
              <a:satOff val="0"/>
              <a:lumOff val="0"/>
              <a:alphaOff val="0"/>
              <a:shade val="35000"/>
              <a:satMod val="16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/>
            <a:t>You will successfully be able to conduct queries to search the database and know how to print these</a:t>
          </a:r>
        </a:p>
      </dsp:txBody>
      <dsp:txXfrm>
        <a:off x="569481" y="639068"/>
        <a:ext cx="2745223" cy="2745223"/>
      </dsp:txXfrm>
    </dsp:sp>
    <dsp:sp modelId="{E796C3A5-2BDA-4ADA-BF01-F5798D43154D}">
      <dsp:nvSpPr>
        <dsp:cNvPr id="0" name=""/>
        <dsp:cNvSpPr/>
      </dsp:nvSpPr>
      <dsp:spPr>
        <a:xfrm>
          <a:off x="3580939" y="-478231"/>
          <a:ext cx="2421147" cy="131028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76200" dist="25400" dir="5400000" algn="ct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contourW="12700" prstMaterial="flat">
          <a:bevelT w="38100" h="44450" prst="angle"/>
          <a:contourClr>
            <a:schemeClr val="accent1">
              <a:tint val="60000"/>
              <a:hueOff val="0"/>
              <a:satOff val="0"/>
              <a:lumOff val="0"/>
              <a:alphaOff val="0"/>
              <a:shade val="35000"/>
              <a:satMod val="16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900" kern="1200"/>
        </a:p>
      </dsp:txBody>
      <dsp:txXfrm>
        <a:off x="3580939" y="-216174"/>
        <a:ext cx="2028061" cy="786173"/>
      </dsp:txXfrm>
    </dsp:sp>
    <dsp:sp modelId="{CFBFFBF4-93F6-455D-8D31-6065DD4175DA}">
      <dsp:nvSpPr>
        <dsp:cNvPr id="0" name=""/>
        <dsp:cNvSpPr/>
      </dsp:nvSpPr>
      <dsp:spPr>
        <a:xfrm>
          <a:off x="5836812" y="70513"/>
          <a:ext cx="3882333" cy="388233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76200" dist="25400" dir="5400000" algn="ct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contourW="12700" prstMaterial="flat">
          <a:bevelT w="38100" h="44450" prst="angle"/>
          <a:contourClr>
            <a:schemeClr val="accent1">
              <a:hueOff val="0"/>
              <a:satOff val="0"/>
              <a:lumOff val="0"/>
              <a:alphaOff val="0"/>
              <a:shade val="35000"/>
              <a:satMod val="16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/>
            <a:t>You will have developed your knowledge of queries and your ways of searching will be more sophisticated, and therefore you will be more productive</a:t>
          </a:r>
        </a:p>
      </dsp:txBody>
      <dsp:txXfrm>
        <a:off x="6405367" y="639068"/>
        <a:ext cx="2745223" cy="2745223"/>
      </dsp:txXfrm>
    </dsp:sp>
    <dsp:sp modelId="{8BBFD4B0-F208-4494-92B6-7AB7D2A70D58}">
      <dsp:nvSpPr>
        <dsp:cNvPr id="0" name=""/>
        <dsp:cNvSpPr/>
      </dsp:nvSpPr>
      <dsp:spPr>
        <a:xfrm rot="10800000">
          <a:off x="3717985" y="3191304"/>
          <a:ext cx="2421147" cy="131028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76200" dist="25400" dir="5400000" algn="ct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contourW="12700" prstMaterial="flat">
          <a:bevelT w="38100" h="44450" prst="angle"/>
          <a:contourClr>
            <a:schemeClr val="accent1">
              <a:tint val="60000"/>
              <a:hueOff val="0"/>
              <a:satOff val="0"/>
              <a:lumOff val="0"/>
              <a:alphaOff val="0"/>
              <a:shade val="35000"/>
              <a:satMod val="16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900" kern="1200"/>
        </a:p>
      </dsp:txBody>
      <dsp:txXfrm rot="10800000">
        <a:off x="4111071" y="3453361"/>
        <a:ext cx="2028061" cy="78617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907F8C-B09B-421E-B37E-A460B6674AA4}">
      <dsp:nvSpPr>
        <dsp:cNvPr id="0" name=""/>
        <dsp:cNvSpPr/>
      </dsp:nvSpPr>
      <dsp:spPr>
        <a:xfrm>
          <a:off x="926" y="70513"/>
          <a:ext cx="3882333" cy="388233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76200" dist="25400" dir="5400000" algn="ct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contourW="12700" prstMaterial="flat">
          <a:bevelT w="38100" h="44450" prst="angle"/>
          <a:contourClr>
            <a:schemeClr val="accent1">
              <a:hueOff val="0"/>
              <a:satOff val="0"/>
              <a:lumOff val="0"/>
              <a:alphaOff val="0"/>
              <a:shade val="35000"/>
              <a:satMod val="16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400" kern="1200" dirty="0"/>
            <a:t>You will successfully be able to conduct sorts to order the results you have found</a:t>
          </a:r>
        </a:p>
      </dsp:txBody>
      <dsp:txXfrm>
        <a:off x="569481" y="639068"/>
        <a:ext cx="2745223" cy="2745223"/>
      </dsp:txXfrm>
    </dsp:sp>
    <dsp:sp modelId="{E796C3A5-2BDA-4ADA-BF01-F5798D43154D}">
      <dsp:nvSpPr>
        <dsp:cNvPr id="0" name=""/>
        <dsp:cNvSpPr/>
      </dsp:nvSpPr>
      <dsp:spPr>
        <a:xfrm>
          <a:off x="3580939" y="-478231"/>
          <a:ext cx="2421147" cy="131028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76200" dist="25400" dir="5400000" algn="ct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contourW="12700" prstMaterial="flat">
          <a:bevelT w="38100" h="44450" prst="angle"/>
          <a:contourClr>
            <a:schemeClr val="accent1">
              <a:tint val="60000"/>
              <a:hueOff val="0"/>
              <a:satOff val="0"/>
              <a:lumOff val="0"/>
              <a:alphaOff val="0"/>
              <a:shade val="35000"/>
              <a:satMod val="16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700" kern="1200"/>
        </a:p>
      </dsp:txBody>
      <dsp:txXfrm>
        <a:off x="3580939" y="-216174"/>
        <a:ext cx="2028061" cy="786173"/>
      </dsp:txXfrm>
    </dsp:sp>
    <dsp:sp modelId="{CFBFFBF4-93F6-455D-8D31-6065DD4175DA}">
      <dsp:nvSpPr>
        <dsp:cNvPr id="0" name=""/>
        <dsp:cNvSpPr/>
      </dsp:nvSpPr>
      <dsp:spPr>
        <a:xfrm>
          <a:off x="5836812" y="70513"/>
          <a:ext cx="3882333" cy="388233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76200" dist="25400" dir="5400000" algn="ct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contourW="12700" prstMaterial="flat">
          <a:bevelT w="38100" h="44450" prst="angle"/>
          <a:contourClr>
            <a:schemeClr val="accent1">
              <a:hueOff val="0"/>
              <a:satOff val="0"/>
              <a:lumOff val="0"/>
              <a:alphaOff val="0"/>
              <a:shade val="35000"/>
              <a:satMod val="16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400" kern="1200" dirty="0"/>
            <a:t>Sorts on one field</a:t>
          </a:r>
        </a:p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3400" kern="1200" dirty="0"/>
        </a:p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400" kern="1200" dirty="0"/>
            <a:t>Sorts on 2 fields</a:t>
          </a:r>
        </a:p>
      </dsp:txBody>
      <dsp:txXfrm>
        <a:off x="6405367" y="639068"/>
        <a:ext cx="2745223" cy="2745223"/>
      </dsp:txXfrm>
    </dsp:sp>
    <dsp:sp modelId="{8BBFD4B0-F208-4494-92B6-7AB7D2A70D58}">
      <dsp:nvSpPr>
        <dsp:cNvPr id="0" name=""/>
        <dsp:cNvSpPr/>
      </dsp:nvSpPr>
      <dsp:spPr>
        <a:xfrm rot="10800000">
          <a:off x="3717985" y="3191304"/>
          <a:ext cx="2421147" cy="131028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76200" dist="25400" dir="5400000" algn="ct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contourW="12700" prstMaterial="flat">
          <a:bevelT w="38100" h="44450" prst="angle"/>
          <a:contourClr>
            <a:schemeClr val="accent1">
              <a:tint val="60000"/>
              <a:hueOff val="0"/>
              <a:satOff val="0"/>
              <a:lumOff val="0"/>
              <a:alphaOff val="0"/>
              <a:shade val="35000"/>
              <a:satMod val="16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700" kern="1200"/>
        </a:p>
      </dsp:txBody>
      <dsp:txXfrm rot="10800000">
        <a:off x="4111071" y="3453361"/>
        <a:ext cx="2028061" cy="78617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95F7E4-4CA2-42EC-911B-EF7CADC11BE7}">
      <dsp:nvSpPr>
        <dsp:cNvPr id="0" name=""/>
        <dsp:cNvSpPr/>
      </dsp:nvSpPr>
      <dsp:spPr>
        <a:xfrm>
          <a:off x="1455300" y="0"/>
          <a:ext cx="6827056" cy="467750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400" kern="1200" baseline="0" dirty="0"/>
            <a:t>To refine your query, You can also </a:t>
          </a:r>
          <a:r>
            <a:rPr lang="en-GB" sz="4400" u="sng" kern="1200" baseline="0" dirty="0"/>
            <a:t>search on more than one field at a time</a:t>
          </a:r>
          <a:r>
            <a:rPr lang="en-GB" sz="4400" kern="1200" baseline="0" dirty="0"/>
            <a:t>. This will narrow down the results that are given.</a:t>
          </a:r>
          <a:endParaRPr lang="en-GB" sz="4400" kern="1200" dirty="0"/>
        </a:p>
      </dsp:txBody>
      <dsp:txXfrm>
        <a:off x="2455099" y="685005"/>
        <a:ext cx="4827458" cy="330749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AFF7AB-90CE-40D2-84D7-193D2BA7B9C8}">
      <dsp:nvSpPr>
        <dsp:cNvPr id="0" name=""/>
        <dsp:cNvSpPr/>
      </dsp:nvSpPr>
      <dsp:spPr>
        <a:xfrm>
          <a:off x="4873542" y="-49088"/>
          <a:ext cx="1663875" cy="143884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baseline="0" dirty="0"/>
            <a:t>One or more words</a:t>
          </a:r>
        </a:p>
      </dsp:txBody>
      <dsp:txXfrm>
        <a:off x="5117211" y="161625"/>
        <a:ext cx="1176537" cy="1017415"/>
      </dsp:txXfrm>
    </dsp:sp>
    <dsp:sp modelId="{7E81CD6D-105A-48C2-B61C-BBE4874CDAF0}">
      <dsp:nvSpPr>
        <dsp:cNvPr id="0" name=""/>
        <dsp:cNvSpPr/>
      </dsp:nvSpPr>
      <dsp:spPr>
        <a:xfrm rot="976283">
          <a:off x="6548185" y="742359"/>
          <a:ext cx="143898" cy="3898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800" kern="1200"/>
        </a:p>
      </dsp:txBody>
      <dsp:txXfrm>
        <a:off x="6549050" y="814287"/>
        <a:ext cx="100729" cy="233929"/>
      </dsp:txXfrm>
    </dsp:sp>
    <dsp:sp modelId="{4445F37A-7603-4126-88E9-7E4A0B116CB6}">
      <dsp:nvSpPr>
        <dsp:cNvPr id="0" name=""/>
        <dsp:cNvSpPr/>
      </dsp:nvSpPr>
      <dsp:spPr>
        <a:xfrm>
          <a:off x="6648242" y="636098"/>
          <a:ext cx="2060191" cy="122013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baseline="0" dirty="0"/>
            <a:t>Mathematical Operators</a:t>
          </a:r>
        </a:p>
      </dsp:txBody>
      <dsp:txXfrm>
        <a:off x="6949950" y="814783"/>
        <a:ext cx="1456775" cy="862768"/>
      </dsp:txXfrm>
    </dsp:sp>
    <dsp:sp modelId="{6F93C5EC-A88F-49A0-9A1D-1554CE6EC26E}">
      <dsp:nvSpPr>
        <dsp:cNvPr id="0" name=""/>
        <dsp:cNvSpPr/>
      </dsp:nvSpPr>
      <dsp:spPr>
        <a:xfrm rot="4173967">
          <a:off x="7873813" y="1772751"/>
          <a:ext cx="146686" cy="3898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800" kern="1200"/>
        </a:p>
      </dsp:txBody>
      <dsp:txXfrm>
        <a:off x="7888134" y="1830109"/>
        <a:ext cx="102680" cy="233929"/>
      </dsp:txXfrm>
    </dsp:sp>
    <dsp:sp modelId="{8A6CE0AE-ABD9-4A7C-8341-B8A3961CCF02}">
      <dsp:nvSpPr>
        <dsp:cNvPr id="0" name=""/>
        <dsp:cNvSpPr/>
      </dsp:nvSpPr>
      <dsp:spPr>
        <a:xfrm>
          <a:off x="7370613" y="2074802"/>
          <a:ext cx="1734158" cy="134540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baseline="0" dirty="0"/>
            <a:t>Wildcards</a:t>
          </a:r>
        </a:p>
      </dsp:txBody>
      <dsp:txXfrm>
        <a:off x="7624575" y="2271832"/>
        <a:ext cx="1226234" cy="951348"/>
      </dsp:txXfrm>
    </dsp:sp>
    <dsp:sp modelId="{27C1876B-5E95-4AE7-AE68-C30B15681707}">
      <dsp:nvSpPr>
        <dsp:cNvPr id="0" name=""/>
        <dsp:cNvSpPr/>
      </dsp:nvSpPr>
      <dsp:spPr>
        <a:xfrm rot="6000000">
          <a:off x="7952623" y="3448220"/>
          <a:ext cx="254282" cy="3898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800" kern="1200"/>
        </a:p>
      </dsp:txBody>
      <dsp:txXfrm rot="10800000">
        <a:off x="7997389" y="3488633"/>
        <a:ext cx="177997" cy="233929"/>
      </dsp:txXfrm>
    </dsp:sp>
    <dsp:sp modelId="{832E65B1-13B0-44B9-8FA9-0C845B1733BB}">
      <dsp:nvSpPr>
        <dsp:cNvPr id="0" name=""/>
        <dsp:cNvSpPr/>
      </dsp:nvSpPr>
      <dsp:spPr>
        <a:xfrm>
          <a:off x="7358956" y="3877717"/>
          <a:ext cx="1155204" cy="115520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baseline="0"/>
            <a:t>Or</a:t>
          </a:r>
        </a:p>
      </dsp:txBody>
      <dsp:txXfrm>
        <a:off x="7528132" y="4046893"/>
        <a:ext cx="816852" cy="816852"/>
      </dsp:txXfrm>
    </dsp:sp>
    <dsp:sp modelId="{176311EB-2B06-4B11-AAA3-8B4DF2DF916F}">
      <dsp:nvSpPr>
        <dsp:cNvPr id="0" name=""/>
        <dsp:cNvSpPr/>
      </dsp:nvSpPr>
      <dsp:spPr>
        <a:xfrm rot="8400000">
          <a:off x="7125567" y="4812145"/>
          <a:ext cx="306846" cy="3898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800" kern="1200"/>
        </a:p>
      </dsp:txBody>
      <dsp:txXfrm rot="10800000">
        <a:off x="7206853" y="4860535"/>
        <a:ext cx="214792" cy="233929"/>
      </dsp:txXfrm>
    </dsp:sp>
    <dsp:sp modelId="{F935B80B-89F1-429B-AA91-0774EB367112}">
      <dsp:nvSpPr>
        <dsp:cNvPr id="0" name=""/>
        <dsp:cNvSpPr/>
      </dsp:nvSpPr>
      <dsp:spPr>
        <a:xfrm>
          <a:off x="6030513" y="4992413"/>
          <a:ext cx="1155204" cy="115520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baseline="0"/>
            <a:t>And</a:t>
          </a:r>
        </a:p>
      </dsp:txBody>
      <dsp:txXfrm>
        <a:off x="6199689" y="5161589"/>
        <a:ext cx="816852" cy="816852"/>
      </dsp:txXfrm>
    </dsp:sp>
    <dsp:sp modelId="{98CB9C17-CD91-45E8-8DB2-69319BAFB903}">
      <dsp:nvSpPr>
        <dsp:cNvPr id="0" name=""/>
        <dsp:cNvSpPr/>
      </dsp:nvSpPr>
      <dsp:spPr>
        <a:xfrm rot="10800000">
          <a:off x="5596297" y="5375075"/>
          <a:ext cx="306846" cy="3898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800" kern="1200"/>
        </a:p>
      </dsp:txBody>
      <dsp:txXfrm rot="10800000">
        <a:off x="5688351" y="5453051"/>
        <a:ext cx="214792" cy="233929"/>
      </dsp:txXfrm>
    </dsp:sp>
    <dsp:sp modelId="{ECEC56EB-D730-4A31-98D3-7533383BAB41}">
      <dsp:nvSpPr>
        <dsp:cNvPr id="0" name=""/>
        <dsp:cNvSpPr/>
      </dsp:nvSpPr>
      <dsp:spPr>
        <a:xfrm>
          <a:off x="4296354" y="4992413"/>
          <a:ext cx="1155204" cy="115520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baseline="0"/>
            <a:t>Not </a:t>
          </a:r>
        </a:p>
      </dsp:txBody>
      <dsp:txXfrm>
        <a:off x="4465530" y="5161589"/>
        <a:ext cx="816852" cy="816852"/>
      </dsp:txXfrm>
    </dsp:sp>
    <dsp:sp modelId="{3F2831DE-7C60-41C1-B15F-2BCB0E0239E5}">
      <dsp:nvSpPr>
        <dsp:cNvPr id="0" name=""/>
        <dsp:cNvSpPr/>
      </dsp:nvSpPr>
      <dsp:spPr>
        <a:xfrm rot="13200000">
          <a:off x="4159839" y="4870755"/>
          <a:ext cx="226185" cy="3898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800" kern="1200"/>
        </a:p>
      </dsp:txBody>
      <dsp:txXfrm rot="10800000">
        <a:off x="4219756" y="4970539"/>
        <a:ext cx="158330" cy="233929"/>
      </dsp:txXfrm>
    </dsp:sp>
    <dsp:sp modelId="{3F975E10-E91C-4E13-BCE0-3BE4326A67D1}">
      <dsp:nvSpPr>
        <dsp:cNvPr id="0" name=""/>
        <dsp:cNvSpPr/>
      </dsp:nvSpPr>
      <dsp:spPr>
        <a:xfrm>
          <a:off x="2703295" y="3828113"/>
          <a:ext cx="1684438" cy="125441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baseline="0" dirty="0"/>
            <a:t>Between</a:t>
          </a:r>
        </a:p>
      </dsp:txBody>
      <dsp:txXfrm>
        <a:off x="2949975" y="4011818"/>
        <a:ext cx="1191078" cy="887003"/>
      </dsp:txXfrm>
    </dsp:sp>
    <dsp:sp modelId="{01C83542-328F-40D7-858E-A01626E8010B}">
      <dsp:nvSpPr>
        <dsp:cNvPr id="0" name=""/>
        <dsp:cNvSpPr/>
      </dsp:nvSpPr>
      <dsp:spPr>
        <a:xfrm rot="15600000">
          <a:off x="3235362" y="3364285"/>
          <a:ext cx="304291" cy="3898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800" kern="1200"/>
        </a:p>
      </dsp:txBody>
      <dsp:txXfrm rot="10800000">
        <a:off x="3288931" y="3487211"/>
        <a:ext cx="213004" cy="233929"/>
      </dsp:txXfrm>
    </dsp:sp>
    <dsp:sp modelId="{710EACD0-1B9A-4045-ACE4-DA7621F779ED}">
      <dsp:nvSpPr>
        <dsp:cNvPr id="0" name=""/>
        <dsp:cNvSpPr/>
      </dsp:nvSpPr>
      <dsp:spPr>
        <a:xfrm>
          <a:off x="2421944" y="2223702"/>
          <a:ext cx="1644872" cy="104760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dirty="0"/>
            <a:t>Is Null</a:t>
          </a:r>
        </a:p>
      </dsp:txBody>
      <dsp:txXfrm>
        <a:off x="2662830" y="2377121"/>
        <a:ext cx="1163100" cy="740770"/>
      </dsp:txXfrm>
    </dsp:sp>
    <dsp:sp modelId="{712BCCDD-313D-40FF-B7AA-CC81C969B734}">
      <dsp:nvSpPr>
        <dsp:cNvPr id="0" name=""/>
        <dsp:cNvSpPr/>
      </dsp:nvSpPr>
      <dsp:spPr>
        <a:xfrm rot="17300536">
          <a:off x="3368178" y="1851139"/>
          <a:ext cx="217501" cy="3898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800" kern="1200"/>
        </a:p>
      </dsp:txBody>
      <dsp:txXfrm>
        <a:off x="3390536" y="1960082"/>
        <a:ext cx="152251" cy="233929"/>
      </dsp:txXfrm>
    </dsp:sp>
    <dsp:sp modelId="{82E52553-FA7F-4CD5-83B9-BB8A1CD006A2}">
      <dsp:nvSpPr>
        <dsp:cNvPr id="0" name=""/>
        <dsp:cNvSpPr/>
      </dsp:nvSpPr>
      <dsp:spPr>
        <a:xfrm>
          <a:off x="2739138" y="688843"/>
          <a:ext cx="1988499" cy="116738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baseline="0" dirty="0"/>
            <a:t>Is </a:t>
          </a:r>
          <a:r>
            <a:rPr lang="en-GB" sz="2000" kern="1200" baseline="0" dirty="0"/>
            <a:t>Not</a:t>
          </a:r>
          <a:r>
            <a:rPr lang="en-GB" sz="3200" kern="1200" baseline="0" dirty="0"/>
            <a:t> Null</a:t>
          </a:r>
        </a:p>
      </dsp:txBody>
      <dsp:txXfrm>
        <a:off x="3030347" y="859802"/>
        <a:ext cx="1406081" cy="825462"/>
      </dsp:txXfrm>
    </dsp:sp>
    <dsp:sp modelId="{CDA1D69C-BE2B-4A91-A4C2-9CEE727826DF}">
      <dsp:nvSpPr>
        <dsp:cNvPr id="0" name=""/>
        <dsp:cNvSpPr/>
      </dsp:nvSpPr>
      <dsp:spPr>
        <a:xfrm rot="20581161">
          <a:off x="4678983" y="762990"/>
          <a:ext cx="169331" cy="3898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800" kern="1200"/>
        </a:p>
      </dsp:txBody>
      <dsp:txXfrm>
        <a:off x="4680090" y="848384"/>
        <a:ext cx="118532" cy="23392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276E00-05AC-4660-B87E-911C99E506E6}">
      <dsp:nvSpPr>
        <dsp:cNvPr id="0" name=""/>
        <dsp:cNvSpPr/>
      </dsp:nvSpPr>
      <dsp:spPr>
        <a:xfrm>
          <a:off x="729005" y="0"/>
          <a:ext cx="8262062" cy="402336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79247D-A854-4FF3-B27A-5A8F09B06464}">
      <dsp:nvSpPr>
        <dsp:cNvPr id="0" name=""/>
        <dsp:cNvSpPr/>
      </dsp:nvSpPr>
      <dsp:spPr>
        <a:xfrm>
          <a:off x="118" y="1207008"/>
          <a:ext cx="1422414" cy="16093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200" kern="1200"/>
            <a:t>&gt;</a:t>
          </a:r>
        </a:p>
      </dsp:txBody>
      <dsp:txXfrm>
        <a:off x="69555" y="1276445"/>
        <a:ext cx="1283540" cy="1470470"/>
      </dsp:txXfrm>
    </dsp:sp>
    <dsp:sp modelId="{AB3DBEE4-D3BE-4875-8704-EFE13DE97131}">
      <dsp:nvSpPr>
        <dsp:cNvPr id="0" name=""/>
        <dsp:cNvSpPr/>
      </dsp:nvSpPr>
      <dsp:spPr>
        <a:xfrm>
          <a:off x="1659602" y="1207008"/>
          <a:ext cx="1422414" cy="16093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200" kern="1200"/>
            <a:t>&gt;=</a:t>
          </a:r>
        </a:p>
      </dsp:txBody>
      <dsp:txXfrm>
        <a:off x="1729039" y="1276445"/>
        <a:ext cx="1283540" cy="1470470"/>
      </dsp:txXfrm>
    </dsp:sp>
    <dsp:sp modelId="{75B58111-41CE-4AA7-83FC-C8AD4A1D60B3}">
      <dsp:nvSpPr>
        <dsp:cNvPr id="0" name=""/>
        <dsp:cNvSpPr/>
      </dsp:nvSpPr>
      <dsp:spPr>
        <a:xfrm>
          <a:off x="3319086" y="1207008"/>
          <a:ext cx="1422414" cy="16093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200" kern="1200"/>
            <a:t>&lt;</a:t>
          </a:r>
        </a:p>
      </dsp:txBody>
      <dsp:txXfrm>
        <a:off x="3388523" y="1276445"/>
        <a:ext cx="1283540" cy="1470470"/>
      </dsp:txXfrm>
    </dsp:sp>
    <dsp:sp modelId="{16709A66-F9AB-4450-89EC-8BD4E548C53B}">
      <dsp:nvSpPr>
        <dsp:cNvPr id="0" name=""/>
        <dsp:cNvSpPr/>
      </dsp:nvSpPr>
      <dsp:spPr>
        <a:xfrm>
          <a:off x="4978571" y="1207008"/>
          <a:ext cx="1422414" cy="16093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200" kern="1200"/>
            <a:t>&lt;=</a:t>
          </a:r>
        </a:p>
      </dsp:txBody>
      <dsp:txXfrm>
        <a:off x="5048008" y="1276445"/>
        <a:ext cx="1283540" cy="1470470"/>
      </dsp:txXfrm>
    </dsp:sp>
    <dsp:sp modelId="{9334855E-4236-4FE4-A877-D1DCA2C71D3F}">
      <dsp:nvSpPr>
        <dsp:cNvPr id="0" name=""/>
        <dsp:cNvSpPr/>
      </dsp:nvSpPr>
      <dsp:spPr>
        <a:xfrm>
          <a:off x="6638055" y="1207008"/>
          <a:ext cx="1422414" cy="16093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200" kern="1200"/>
            <a:t>=</a:t>
          </a:r>
        </a:p>
      </dsp:txBody>
      <dsp:txXfrm>
        <a:off x="6707492" y="1276445"/>
        <a:ext cx="1283540" cy="1470470"/>
      </dsp:txXfrm>
    </dsp:sp>
    <dsp:sp modelId="{26B9BED1-712C-49A7-B41F-14A2020D1FFC}">
      <dsp:nvSpPr>
        <dsp:cNvPr id="0" name=""/>
        <dsp:cNvSpPr/>
      </dsp:nvSpPr>
      <dsp:spPr>
        <a:xfrm>
          <a:off x="8297539" y="1207008"/>
          <a:ext cx="1422414" cy="16093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200" kern="1200"/>
            <a:t>&lt;&gt;</a:t>
          </a:r>
        </a:p>
      </dsp:txBody>
      <dsp:txXfrm>
        <a:off x="8366976" y="1276445"/>
        <a:ext cx="1283540" cy="147047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F19909-ECFE-4B55-B707-C536CC1F1B7E}">
      <dsp:nvSpPr>
        <dsp:cNvPr id="0" name=""/>
        <dsp:cNvSpPr/>
      </dsp:nvSpPr>
      <dsp:spPr>
        <a:xfrm>
          <a:off x="1376168" y="0"/>
          <a:ext cx="6967735" cy="402336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200" kern="1200" dirty="0"/>
            <a:t>Whilst its good to have a knowledge of all available wildcards, we will mostly use the * wildcard.</a:t>
          </a:r>
        </a:p>
      </dsp:txBody>
      <dsp:txXfrm>
        <a:off x="2396569" y="589207"/>
        <a:ext cx="4926933" cy="284494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75FC16-1BE1-4C06-850A-793A7123640B}">
      <dsp:nvSpPr>
        <dsp:cNvPr id="0" name=""/>
        <dsp:cNvSpPr/>
      </dsp:nvSpPr>
      <dsp:spPr>
        <a:xfrm>
          <a:off x="0" y="0"/>
          <a:ext cx="4550898" cy="455089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A2574F-9EB9-45F8-9CD4-7AC925F144E8}">
      <dsp:nvSpPr>
        <dsp:cNvPr id="0" name=""/>
        <dsp:cNvSpPr/>
      </dsp:nvSpPr>
      <dsp:spPr>
        <a:xfrm>
          <a:off x="2275449" y="0"/>
          <a:ext cx="7444623" cy="455089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kern="1200"/>
            <a:t>Queries can also so used to sort the results on one or more field.</a:t>
          </a:r>
        </a:p>
      </dsp:txBody>
      <dsp:txXfrm>
        <a:off x="2275449" y="0"/>
        <a:ext cx="7444623" cy="2161676"/>
      </dsp:txXfrm>
    </dsp:sp>
    <dsp:sp modelId="{F29B6842-2620-4A17-994A-6F8C762BEA07}">
      <dsp:nvSpPr>
        <dsp:cNvPr id="0" name=""/>
        <dsp:cNvSpPr/>
      </dsp:nvSpPr>
      <dsp:spPr>
        <a:xfrm>
          <a:off x="1194610" y="2161676"/>
          <a:ext cx="2161676" cy="2161676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A89C9C-2BBA-4347-BDA2-54DE127EC834}">
      <dsp:nvSpPr>
        <dsp:cNvPr id="0" name=""/>
        <dsp:cNvSpPr/>
      </dsp:nvSpPr>
      <dsp:spPr>
        <a:xfrm>
          <a:off x="2275449" y="2161676"/>
          <a:ext cx="7444623" cy="216167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b="1" kern="1200" dirty="0">
              <a:solidFill>
                <a:srgbClr val="00B050"/>
              </a:solidFill>
            </a:rPr>
            <a:t>Field</a:t>
          </a:r>
          <a:r>
            <a:rPr lang="en-GB" sz="2700" kern="1200" dirty="0"/>
            <a:t> headings must be entered into the query in the order that they have to be sorted. For example, in a sort by </a:t>
          </a:r>
          <a:r>
            <a:rPr lang="en-GB" sz="2700" b="1" kern="1200" dirty="0">
              <a:solidFill>
                <a:srgbClr val="00B050"/>
              </a:solidFill>
            </a:rPr>
            <a:t>SURNAME</a:t>
          </a:r>
          <a:r>
            <a:rPr lang="en-GB" sz="2700" kern="1200" dirty="0"/>
            <a:t> and </a:t>
          </a:r>
          <a:r>
            <a:rPr lang="en-GB" sz="2700" b="1" kern="1200" dirty="0">
              <a:solidFill>
                <a:srgbClr val="00B050"/>
              </a:solidFill>
            </a:rPr>
            <a:t>CLASS</a:t>
          </a:r>
          <a:r>
            <a:rPr lang="en-GB" sz="2700" kern="1200" dirty="0"/>
            <a:t>, you would need to ensure that </a:t>
          </a:r>
          <a:r>
            <a:rPr lang="en-GB" sz="2700" b="1" kern="1200" dirty="0">
              <a:solidFill>
                <a:srgbClr val="00B050"/>
              </a:solidFill>
            </a:rPr>
            <a:t>SURNAME</a:t>
          </a:r>
          <a:r>
            <a:rPr lang="en-GB" sz="2700" kern="1200" dirty="0"/>
            <a:t> is entered in the query first. This would ensure you get the correct order.</a:t>
          </a:r>
        </a:p>
      </dsp:txBody>
      <dsp:txXfrm>
        <a:off x="2275449" y="2161676"/>
        <a:ext cx="7444623" cy="21616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smtClean="0"/>
              <a:t>10/2/2018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6812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10/2/2018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141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10/2/2018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4623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10/2/2018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731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10/2/2018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5616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10/2/2018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057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10/2/2018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216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10/2/2018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592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10/2/2018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740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10/2/2018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98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10/2/2018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0360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smtClean="0"/>
              <a:pPr/>
              <a:t>10/2/2018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3813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7">
            <a:extLst>
              <a:ext uri="{FF2B5EF4-FFF2-40B4-BE49-F238E27FC236}">
                <a16:creationId xmlns:a16="http://schemas.microsoft.com/office/drawing/2014/main" id="{0BA28970-3E8F-46CD-A302-42EE83668B0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AD6CE1-90C0-4DE9-9958-DDCD93D2B0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51608" y="643467"/>
            <a:ext cx="3096926" cy="5571066"/>
          </a:xfrm>
        </p:spPr>
        <p:txBody>
          <a:bodyPr>
            <a:normAutofit/>
          </a:bodyPr>
          <a:lstStyle/>
          <a:p>
            <a:r>
              <a:rPr lang="en-GB" sz="2000" dirty="0"/>
              <a:t>Operators and Wildcards</a:t>
            </a:r>
          </a:p>
        </p:txBody>
      </p:sp>
      <p:cxnSp>
        <p:nvCxnSpPr>
          <p:cNvPr id="17" name="Straight Connector 9">
            <a:extLst>
              <a:ext uri="{FF2B5EF4-FFF2-40B4-BE49-F238E27FC236}">
                <a16:creationId xmlns:a16="http://schemas.microsoft.com/office/drawing/2014/main" id="{47AE7893-212D-45CB-A5B0-AE377389AB3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39605" y="1600200"/>
            <a:ext cx="0" cy="36576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A81CA6F8-2ED7-4E18-9CB5-CC6A1986F7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0820" y="1317868"/>
            <a:ext cx="7152784" cy="4768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37379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94A84-CD45-4D97-AEDE-E30B7684E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8621" y="58448"/>
            <a:ext cx="9720072" cy="1499616"/>
          </a:xfrm>
        </p:spPr>
        <p:txBody>
          <a:bodyPr/>
          <a:lstStyle/>
          <a:p>
            <a:r>
              <a:rPr lang="en-GB" dirty="0"/>
              <a:t>wildcards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308D31-E521-414E-989B-F30AB19993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191EF9E-4716-4783-ABB4-0788E59784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9219495"/>
              </p:ext>
            </p:extLst>
          </p:nvPr>
        </p:nvGraphicFramePr>
        <p:xfrm>
          <a:off x="703384" y="1347400"/>
          <a:ext cx="10990385" cy="4961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6239">
                  <a:extLst>
                    <a:ext uri="{9D8B030D-6E8A-4147-A177-3AD203B41FA5}">
                      <a16:colId xmlns:a16="http://schemas.microsoft.com/office/drawing/2014/main" val="1411495017"/>
                    </a:ext>
                  </a:extLst>
                </a:gridCol>
                <a:gridCol w="4774223">
                  <a:extLst>
                    <a:ext uri="{9D8B030D-6E8A-4147-A177-3AD203B41FA5}">
                      <a16:colId xmlns:a16="http://schemas.microsoft.com/office/drawing/2014/main" val="274828531"/>
                    </a:ext>
                  </a:extLst>
                </a:gridCol>
                <a:gridCol w="4659923">
                  <a:extLst>
                    <a:ext uri="{9D8B030D-6E8A-4147-A177-3AD203B41FA5}">
                      <a16:colId xmlns:a16="http://schemas.microsoft.com/office/drawing/2014/main" val="3728530894"/>
                    </a:ext>
                  </a:extLst>
                </a:gridCol>
              </a:tblGrid>
              <a:tr h="638824">
                <a:tc>
                  <a:txBody>
                    <a:bodyPr/>
                    <a:lstStyle/>
                    <a:p>
                      <a:pPr fontAlgn="t"/>
                      <a:r>
                        <a:rPr lang="en-GB" b="1">
                          <a:solidFill>
                            <a:srgbClr val="393939"/>
                          </a:solidFill>
                          <a:effectLst/>
                          <a:latin typeface="&amp;quot"/>
                        </a:rPr>
                        <a:t>Character</a:t>
                      </a:r>
                      <a:r>
                        <a:rPr lang="en-GB" b="0">
                          <a:solidFill>
                            <a:srgbClr val="393939"/>
                          </a:solidFill>
                          <a:effectLst/>
                          <a:latin typeface="&amp;quot"/>
                        </a:rPr>
                        <a:t> </a:t>
                      </a:r>
                    </a:p>
                  </a:txBody>
                  <a:tcPr marL="38100" marR="76200" marT="30480" marB="3048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b="1" dirty="0">
                          <a:solidFill>
                            <a:srgbClr val="393939"/>
                          </a:solidFill>
                          <a:effectLst/>
                          <a:latin typeface="&amp;quot"/>
                        </a:rPr>
                        <a:t>Description</a:t>
                      </a:r>
                      <a:r>
                        <a:rPr lang="en-GB" b="0" dirty="0">
                          <a:solidFill>
                            <a:srgbClr val="393939"/>
                          </a:solidFill>
                          <a:effectLst/>
                          <a:latin typeface="&amp;quot"/>
                        </a:rPr>
                        <a:t> </a:t>
                      </a:r>
                    </a:p>
                  </a:txBody>
                  <a:tcPr marL="38100" marR="76200" marT="30480" marB="3048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b="1">
                          <a:solidFill>
                            <a:srgbClr val="393939"/>
                          </a:solidFill>
                          <a:effectLst/>
                          <a:latin typeface="&amp;quot"/>
                        </a:rPr>
                        <a:t>Example</a:t>
                      </a:r>
                      <a:r>
                        <a:rPr lang="en-GB" b="0">
                          <a:solidFill>
                            <a:srgbClr val="393939"/>
                          </a:solidFill>
                          <a:effectLst/>
                          <a:latin typeface="&amp;quot"/>
                        </a:rPr>
                        <a:t> </a:t>
                      </a:r>
                    </a:p>
                  </a:txBody>
                  <a:tcPr marL="38100" marR="76200" marT="30480" marB="30480"/>
                </a:tc>
                <a:extLst>
                  <a:ext uri="{0D108BD9-81ED-4DB2-BD59-A6C34878D82A}">
                    <a16:rowId xmlns:a16="http://schemas.microsoft.com/office/drawing/2014/main" val="4130561901"/>
                  </a:ext>
                </a:extLst>
              </a:tr>
              <a:tr h="638824">
                <a:tc>
                  <a:txBody>
                    <a:bodyPr/>
                    <a:lstStyle/>
                    <a:p>
                      <a:pPr algn="ctr" fontAlgn="t"/>
                      <a:r>
                        <a:rPr lang="en-GB" dirty="0">
                          <a:solidFill>
                            <a:srgbClr val="2F2F2F"/>
                          </a:solidFill>
                          <a:effectLst/>
                          <a:latin typeface="&amp;quot"/>
                        </a:rPr>
                        <a:t>*</a:t>
                      </a:r>
                    </a:p>
                  </a:txBody>
                  <a:tcPr marL="38100" marR="76200" marT="30480" marB="3048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>
                          <a:solidFill>
                            <a:srgbClr val="2F2F2F"/>
                          </a:solidFill>
                          <a:effectLst/>
                          <a:latin typeface="&amp;quot"/>
                        </a:rPr>
                        <a:t>Matches any number of characters. You can use the asterisk (</a:t>
                      </a:r>
                      <a:r>
                        <a:rPr lang="en-GB" b="1">
                          <a:solidFill>
                            <a:srgbClr val="2F2F2F"/>
                          </a:solidFill>
                          <a:effectLst/>
                          <a:latin typeface="&amp;quot"/>
                        </a:rPr>
                        <a:t>*</a:t>
                      </a:r>
                      <a:r>
                        <a:rPr lang="en-GB">
                          <a:solidFill>
                            <a:srgbClr val="2F2F2F"/>
                          </a:solidFill>
                          <a:effectLst/>
                          <a:latin typeface="&amp;quot"/>
                        </a:rPr>
                        <a:t>) anywhere in a character string.</a:t>
                      </a:r>
                    </a:p>
                  </a:txBody>
                  <a:tcPr marL="38100" marR="76200" marT="30480" marB="3048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b="1">
                          <a:solidFill>
                            <a:srgbClr val="2F2F2F"/>
                          </a:solidFill>
                          <a:effectLst/>
                          <a:latin typeface="&amp;quot"/>
                        </a:rPr>
                        <a:t>wh*</a:t>
                      </a:r>
                      <a:r>
                        <a:rPr lang="en-GB">
                          <a:solidFill>
                            <a:srgbClr val="2F2F2F"/>
                          </a:solidFill>
                          <a:effectLst/>
                          <a:latin typeface="&amp;quot"/>
                        </a:rPr>
                        <a:t> finds what, white, and why, but not awhile or watch. </a:t>
                      </a:r>
                    </a:p>
                  </a:txBody>
                  <a:tcPr marL="38100" marR="76200" marT="30480" marB="30480"/>
                </a:tc>
                <a:extLst>
                  <a:ext uri="{0D108BD9-81ED-4DB2-BD59-A6C34878D82A}">
                    <a16:rowId xmlns:a16="http://schemas.microsoft.com/office/drawing/2014/main" val="4269046486"/>
                  </a:ext>
                </a:extLst>
              </a:tr>
              <a:tr h="638824">
                <a:tc>
                  <a:txBody>
                    <a:bodyPr/>
                    <a:lstStyle/>
                    <a:p>
                      <a:pPr algn="ctr" fontAlgn="t"/>
                      <a:r>
                        <a:rPr lang="en-GB" dirty="0">
                          <a:solidFill>
                            <a:srgbClr val="2F2F2F"/>
                          </a:solidFill>
                          <a:effectLst/>
                          <a:latin typeface="&amp;quot"/>
                        </a:rPr>
                        <a:t>?</a:t>
                      </a:r>
                    </a:p>
                  </a:txBody>
                  <a:tcPr marL="38100" marR="76200" marT="30480" marB="3048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>
                          <a:solidFill>
                            <a:srgbClr val="2F2F2F"/>
                          </a:solidFill>
                          <a:effectLst/>
                          <a:latin typeface="&amp;quot"/>
                        </a:rPr>
                        <a:t>Matches a single alphabet in a specific position. </a:t>
                      </a:r>
                    </a:p>
                  </a:txBody>
                  <a:tcPr marL="38100" marR="76200" marT="30480" marB="3048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b="1">
                          <a:solidFill>
                            <a:srgbClr val="2F2F2F"/>
                          </a:solidFill>
                          <a:effectLst/>
                          <a:latin typeface="&amp;quot"/>
                        </a:rPr>
                        <a:t>b?ll</a:t>
                      </a:r>
                      <a:r>
                        <a:rPr lang="en-GB">
                          <a:solidFill>
                            <a:srgbClr val="2F2F2F"/>
                          </a:solidFill>
                          <a:effectLst/>
                          <a:latin typeface="&amp;quot"/>
                        </a:rPr>
                        <a:t> finds ball, bell, and bill.</a:t>
                      </a:r>
                    </a:p>
                  </a:txBody>
                  <a:tcPr marL="38100" marR="76200" marT="30480" marB="30480"/>
                </a:tc>
                <a:extLst>
                  <a:ext uri="{0D108BD9-81ED-4DB2-BD59-A6C34878D82A}">
                    <a16:rowId xmlns:a16="http://schemas.microsoft.com/office/drawing/2014/main" val="1103422681"/>
                  </a:ext>
                </a:extLst>
              </a:tr>
              <a:tr h="638824">
                <a:tc>
                  <a:txBody>
                    <a:bodyPr/>
                    <a:lstStyle/>
                    <a:p>
                      <a:pPr algn="ctr" fontAlgn="t"/>
                      <a:r>
                        <a:rPr lang="en-GB" dirty="0">
                          <a:solidFill>
                            <a:srgbClr val="2F2F2F"/>
                          </a:solidFill>
                          <a:effectLst/>
                          <a:latin typeface="&amp;quot"/>
                        </a:rPr>
                        <a:t>[ ]</a:t>
                      </a:r>
                    </a:p>
                  </a:txBody>
                  <a:tcPr marL="38100" marR="76200" marT="30480" marB="3048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>
                          <a:solidFill>
                            <a:srgbClr val="2F2F2F"/>
                          </a:solidFill>
                          <a:effectLst/>
                          <a:latin typeface="&amp;quot"/>
                        </a:rPr>
                        <a:t>Matches characters within the brackets.</a:t>
                      </a:r>
                    </a:p>
                  </a:txBody>
                  <a:tcPr marL="38100" marR="76200" marT="30480" marB="3048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b="1">
                          <a:solidFill>
                            <a:srgbClr val="2F2F2F"/>
                          </a:solidFill>
                          <a:effectLst/>
                          <a:latin typeface="&amp;quot"/>
                        </a:rPr>
                        <a:t>b[ae]ll</a:t>
                      </a:r>
                      <a:r>
                        <a:rPr lang="en-GB">
                          <a:solidFill>
                            <a:srgbClr val="2F2F2F"/>
                          </a:solidFill>
                          <a:effectLst/>
                          <a:latin typeface="&amp;quot"/>
                        </a:rPr>
                        <a:t> finds ball and bell, but not bill.</a:t>
                      </a:r>
                    </a:p>
                  </a:txBody>
                  <a:tcPr marL="38100" marR="76200" marT="30480" marB="30480"/>
                </a:tc>
                <a:extLst>
                  <a:ext uri="{0D108BD9-81ED-4DB2-BD59-A6C34878D82A}">
                    <a16:rowId xmlns:a16="http://schemas.microsoft.com/office/drawing/2014/main" val="4021662244"/>
                  </a:ext>
                </a:extLst>
              </a:tr>
              <a:tr h="638824">
                <a:tc>
                  <a:txBody>
                    <a:bodyPr/>
                    <a:lstStyle/>
                    <a:p>
                      <a:pPr algn="ctr" fontAlgn="t"/>
                      <a:r>
                        <a:rPr lang="en-GB" dirty="0">
                          <a:solidFill>
                            <a:srgbClr val="2F2F2F"/>
                          </a:solidFill>
                          <a:effectLst/>
                          <a:latin typeface="&amp;quot"/>
                        </a:rPr>
                        <a:t>!</a:t>
                      </a:r>
                    </a:p>
                  </a:txBody>
                  <a:tcPr marL="38100" marR="76200" marT="30480" marB="3048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>
                          <a:solidFill>
                            <a:srgbClr val="2F2F2F"/>
                          </a:solidFill>
                          <a:effectLst/>
                          <a:latin typeface="&amp;quot"/>
                        </a:rPr>
                        <a:t>Excludes characters inside the brackets.</a:t>
                      </a:r>
                    </a:p>
                  </a:txBody>
                  <a:tcPr marL="38100" marR="76200" marT="30480" marB="3048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b="1">
                          <a:solidFill>
                            <a:srgbClr val="2F2F2F"/>
                          </a:solidFill>
                          <a:effectLst/>
                          <a:latin typeface="&amp;quot"/>
                        </a:rPr>
                        <a:t>b[!ae]ll</a:t>
                      </a:r>
                      <a:r>
                        <a:rPr lang="en-GB">
                          <a:solidFill>
                            <a:srgbClr val="2F2F2F"/>
                          </a:solidFill>
                          <a:effectLst/>
                          <a:latin typeface="&amp;quot"/>
                        </a:rPr>
                        <a:t> finds bill and bull, but not ball or bell.</a:t>
                      </a:r>
                    </a:p>
                    <a:p>
                      <a:pPr fontAlgn="t"/>
                      <a:r>
                        <a:rPr lang="en-GB" b="1">
                          <a:solidFill>
                            <a:srgbClr val="2F2F2F"/>
                          </a:solidFill>
                          <a:effectLst/>
                          <a:latin typeface="&amp;quot"/>
                        </a:rPr>
                        <a:t>Like “[!a]*”</a:t>
                      </a:r>
                      <a:r>
                        <a:rPr lang="en-GB">
                          <a:solidFill>
                            <a:srgbClr val="2F2F2F"/>
                          </a:solidFill>
                          <a:effectLst/>
                          <a:latin typeface="&amp;quot"/>
                        </a:rPr>
                        <a:t> finds all items that do not begin with the letter a.</a:t>
                      </a:r>
                    </a:p>
                  </a:txBody>
                  <a:tcPr marL="38100" marR="76200" marT="30480" marB="30480"/>
                </a:tc>
                <a:extLst>
                  <a:ext uri="{0D108BD9-81ED-4DB2-BD59-A6C34878D82A}">
                    <a16:rowId xmlns:a16="http://schemas.microsoft.com/office/drawing/2014/main" val="1881340754"/>
                  </a:ext>
                </a:extLst>
              </a:tr>
              <a:tr h="638824">
                <a:tc>
                  <a:txBody>
                    <a:bodyPr/>
                    <a:lstStyle/>
                    <a:p>
                      <a:pPr algn="ctr" fontAlgn="t"/>
                      <a:r>
                        <a:rPr lang="en-GB" dirty="0">
                          <a:solidFill>
                            <a:srgbClr val="2F2F2F"/>
                          </a:solidFill>
                          <a:effectLst/>
                          <a:latin typeface="&amp;quot"/>
                        </a:rPr>
                        <a:t>-</a:t>
                      </a:r>
                    </a:p>
                  </a:txBody>
                  <a:tcPr marL="38100" marR="76200" marT="30480" marB="3048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>
                          <a:solidFill>
                            <a:srgbClr val="2F2F2F"/>
                          </a:solidFill>
                          <a:effectLst/>
                          <a:latin typeface="&amp;quot"/>
                        </a:rPr>
                        <a:t>Matches a range of characters. Remember to specify the characters in ascending order (A to Z, not Z to A).</a:t>
                      </a:r>
                    </a:p>
                  </a:txBody>
                  <a:tcPr marL="38100" marR="76200" marT="30480" marB="3048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b="1">
                          <a:solidFill>
                            <a:srgbClr val="2F2F2F"/>
                          </a:solidFill>
                          <a:effectLst/>
                          <a:latin typeface="&amp;quot"/>
                        </a:rPr>
                        <a:t>b[a-c]d</a:t>
                      </a:r>
                      <a:r>
                        <a:rPr lang="en-GB">
                          <a:solidFill>
                            <a:srgbClr val="2F2F2F"/>
                          </a:solidFill>
                          <a:effectLst/>
                          <a:latin typeface="&amp;quot"/>
                        </a:rPr>
                        <a:t> finds bad, bbd, and bcd.</a:t>
                      </a:r>
                    </a:p>
                  </a:txBody>
                  <a:tcPr marL="38100" marR="76200" marT="30480" marB="30480"/>
                </a:tc>
                <a:extLst>
                  <a:ext uri="{0D108BD9-81ED-4DB2-BD59-A6C34878D82A}">
                    <a16:rowId xmlns:a16="http://schemas.microsoft.com/office/drawing/2014/main" val="898129733"/>
                  </a:ext>
                </a:extLst>
              </a:tr>
              <a:tr h="638824">
                <a:tc>
                  <a:txBody>
                    <a:bodyPr/>
                    <a:lstStyle/>
                    <a:p>
                      <a:pPr algn="ctr" fontAlgn="t"/>
                      <a:r>
                        <a:rPr lang="en-GB" dirty="0">
                          <a:solidFill>
                            <a:srgbClr val="2F2F2F"/>
                          </a:solidFill>
                          <a:effectLst/>
                          <a:latin typeface="&amp;quot"/>
                        </a:rPr>
                        <a:t>#</a:t>
                      </a:r>
                    </a:p>
                  </a:txBody>
                  <a:tcPr marL="38100" marR="76200" marT="30480" marB="3048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>
                          <a:solidFill>
                            <a:srgbClr val="2F2F2F"/>
                          </a:solidFill>
                          <a:effectLst/>
                          <a:latin typeface="&amp;quot"/>
                        </a:rPr>
                        <a:t>Matches any single numeric character.</a:t>
                      </a:r>
                    </a:p>
                  </a:txBody>
                  <a:tcPr marL="38100" marR="76200" marT="30480" marB="3048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b="1" dirty="0">
                          <a:solidFill>
                            <a:srgbClr val="2F2F2F"/>
                          </a:solidFill>
                          <a:effectLst/>
                          <a:latin typeface="&amp;quot"/>
                        </a:rPr>
                        <a:t>1#3</a:t>
                      </a:r>
                      <a:r>
                        <a:rPr lang="en-GB" dirty="0">
                          <a:solidFill>
                            <a:srgbClr val="2F2F2F"/>
                          </a:solidFill>
                          <a:effectLst/>
                          <a:latin typeface="&amp;quot"/>
                        </a:rPr>
                        <a:t> finds 103, 113, and 123.</a:t>
                      </a:r>
                    </a:p>
                  </a:txBody>
                  <a:tcPr marL="38100" marR="76200" marT="30480" marB="30480"/>
                </a:tc>
                <a:extLst>
                  <a:ext uri="{0D108BD9-81ED-4DB2-BD59-A6C34878D82A}">
                    <a16:rowId xmlns:a16="http://schemas.microsoft.com/office/drawing/2014/main" val="521588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90889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03C89-4B92-480C-9D45-5F30C5175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wildcards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7C329A2-5A7A-4E8F-8CCB-D164F5F10F0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7511305"/>
              </p:ext>
            </p:extLst>
          </p:nvPr>
        </p:nvGraphicFramePr>
        <p:xfrm>
          <a:off x="1024128" y="2286000"/>
          <a:ext cx="9720073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089939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356E5-022F-4DE6-BA3B-862E4817E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sorting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14D987A-ED60-4EFC-8EE7-1D953C17CA0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4924276"/>
              </p:ext>
            </p:extLst>
          </p:nvPr>
        </p:nvGraphicFramePr>
        <p:xfrm>
          <a:off x="1024128" y="1758462"/>
          <a:ext cx="9720073" cy="45508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604100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356E5-022F-4DE6-BA3B-862E4817E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Sorting – ASCENDING ORDER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C29CF016-EEA7-46AA-819E-AC20F18EE3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3512949"/>
              </p:ext>
            </p:extLst>
          </p:nvPr>
        </p:nvGraphicFramePr>
        <p:xfrm>
          <a:off x="1024128" y="2286000"/>
          <a:ext cx="9720073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250191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356E5-022F-4DE6-BA3B-862E4817E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Sorting – DESCENDING ORDER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C29CF016-EEA7-46AA-819E-AC20F18EE3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0445694"/>
              </p:ext>
            </p:extLst>
          </p:nvPr>
        </p:nvGraphicFramePr>
        <p:xfrm>
          <a:off x="1024128" y="2286000"/>
          <a:ext cx="9720073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947589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662DC-E84A-433D-A3D7-BD362CE35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Printing results of queries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2AEBE13-0F06-4617-A6ED-C5040245F4F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8388745"/>
              </p:ext>
            </p:extLst>
          </p:nvPr>
        </p:nvGraphicFramePr>
        <p:xfrm>
          <a:off x="1024128" y="2286000"/>
          <a:ext cx="9720073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41452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B0F5DE-A694-4B3E-9C6A-C0A443866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Worked examples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4DD2969-9D9C-441C-AD6B-413521D7197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264569" y="2487612"/>
            <a:ext cx="7239000" cy="3619500"/>
          </a:xfrm>
        </p:spPr>
      </p:pic>
    </p:spTree>
    <p:extLst>
      <p:ext uri="{BB962C8B-B14F-4D97-AF65-F5344CB8AC3E}">
        <p14:creationId xmlns:p14="http://schemas.microsoft.com/office/powerpoint/2010/main" val="1691685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F7422F06-6017-4361-8872-E0E2CEB20B4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81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C7157D9-B965-4456-823E-FD72B6BDC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7"/>
            <a:ext cx="3415612" cy="5571066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Learning intentions</a:t>
            </a:r>
          </a:p>
        </p:txBody>
      </p:sp>
      <p:graphicFrame>
        <p:nvGraphicFramePr>
          <p:cNvPr id="14" name="Content Placeholder 2">
            <a:extLst>
              <a:ext uri="{FF2B5EF4-FFF2-40B4-BE49-F238E27FC236}">
                <a16:creationId xmlns:a16="http://schemas.microsoft.com/office/drawing/2014/main" id="{AEE8521A-6B79-4327-B6D0-9C420CA671A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4541656"/>
              </p:ext>
            </p:extLst>
          </p:nvPr>
        </p:nvGraphicFramePr>
        <p:xfrm>
          <a:off x="5603875" y="954088"/>
          <a:ext cx="5641975" cy="492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41810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F7422F06-6017-4361-8872-E0E2CEB20B4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81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C7157D9-B965-4456-823E-FD72B6BDC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7"/>
            <a:ext cx="3415612" cy="5571066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Learning intentions</a:t>
            </a:r>
          </a:p>
        </p:txBody>
      </p:sp>
      <p:graphicFrame>
        <p:nvGraphicFramePr>
          <p:cNvPr id="14" name="Content Placeholder 2">
            <a:extLst>
              <a:ext uri="{FF2B5EF4-FFF2-40B4-BE49-F238E27FC236}">
                <a16:creationId xmlns:a16="http://schemas.microsoft.com/office/drawing/2014/main" id="{AEE8521A-6B79-4327-B6D0-9C420CA671A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6521976"/>
              </p:ext>
            </p:extLst>
          </p:nvPr>
        </p:nvGraphicFramePr>
        <p:xfrm>
          <a:off x="5603875" y="954088"/>
          <a:ext cx="5641975" cy="492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43963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E10C6-9508-4106-A2F7-D5B2BABF4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Success criteria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95114C0-9C4A-4FB8-AFAE-24552859A51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8401958"/>
              </p:ext>
            </p:extLst>
          </p:nvPr>
        </p:nvGraphicFramePr>
        <p:xfrm>
          <a:off x="1024128" y="2286000"/>
          <a:ext cx="9720073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35902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E10C6-9508-4106-A2F7-D5B2BABF4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Success criteria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95114C0-9C4A-4FB8-AFAE-24552859A51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1240761"/>
              </p:ext>
            </p:extLst>
          </p:nvPr>
        </p:nvGraphicFramePr>
        <p:xfrm>
          <a:off x="1024128" y="2286000"/>
          <a:ext cx="9720073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18772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95C71-9693-42A8-94DF-73FC50567B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7220" y="659423"/>
            <a:ext cx="9737658" cy="4677508"/>
          </a:xfrm>
        </p:spPr>
        <p:txBody>
          <a:bodyPr>
            <a:normAutofit fontScale="90000"/>
          </a:bodyPr>
          <a:lstStyle/>
          <a:p>
            <a:r>
              <a:rPr lang="en-GB" dirty="0"/>
              <a:t>When you search a database using a query you can search for a very specific </a:t>
            </a:r>
            <a:r>
              <a:rPr lang="en-GB" b="1" dirty="0">
                <a:solidFill>
                  <a:srgbClr val="00B050"/>
                </a:solidFill>
              </a:rPr>
              <a:t>criteria</a:t>
            </a:r>
            <a:r>
              <a:rPr lang="en-GB" dirty="0"/>
              <a:t> in a  specific </a:t>
            </a:r>
            <a:r>
              <a:rPr lang="en-GB" b="1" dirty="0">
                <a:solidFill>
                  <a:srgbClr val="00B050"/>
                </a:solidFill>
              </a:rPr>
              <a:t>field</a:t>
            </a:r>
            <a:r>
              <a:rPr lang="en-GB" dirty="0"/>
              <a:t> to find related </a:t>
            </a:r>
            <a:r>
              <a:rPr lang="en-GB" b="1" dirty="0">
                <a:solidFill>
                  <a:srgbClr val="00B050"/>
                </a:solidFill>
              </a:rPr>
              <a:t>results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to do this you would enter this specific </a:t>
            </a:r>
            <a:r>
              <a:rPr lang="en-GB" b="1" dirty="0">
                <a:solidFill>
                  <a:srgbClr val="00B050"/>
                </a:solidFill>
              </a:rPr>
              <a:t>criteria</a:t>
            </a:r>
            <a:r>
              <a:rPr lang="en-GB" dirty="0"/>
              <a:t> in the </a:t>
            </a:r>
            <a:r>
              <a:rPr lang="en-GB" b="1" u="sng" dirty="0">
                <a:solidFill>
                  <a:srgbClr val="00B050"/>
                </a:solidFill>
              </a:rPr>
              <a:t>criteria box under the field</a:t>
            </a:r>
            <a:r>
              <a:rPr lang="en-GB" u="sng" dirty="0">
                <a:solidFill>
                  <a:srgbClr val="00B050"/>
                </a:solidFill>
              </a:rPr>
              <a:t> </a:t>
            </a:r>
            <a:r>
              <a:rPr lang="en-GB" b="1" u="sng" dirty="0">
                <a:solidFill>
                  <a:srgbClr val="00B050"/>
                </a:solidFill>
              </a:rPr>
              <a:t>heading</a:t>
            </a:r>
            <a:r>
              <a:rPr lang="en-GB" dirty="0"/>
              <a:t> within the query.</a:t>
            </a:r>
          </a:p>
        </p:txBody>
      </p:sp>
    </p:spTree>
    <p:extLst>
      <p:ext uri="{BB962C8B-B14F-4D97-AF65-F5344CB8AC3E}">
        <p14:creationId xmlns:p14="http://schemas.microsoft.com/office/powerpoint/2010/main" val="196141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E85AB317-A3A5-45FC-96D8-6146BD1BFE4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60599988"/>
              </p:ext>
            </p:extLst>
          </p:nvPr>
        </p:nvGraphicFramePr>
        <p:xfrm>
          <a:off x="1147220" y="659423"/>
          <a:ext cx="9737658" cy="46775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199368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45CAB-FA2B-481B-8A16-4C67647FA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Criteria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FC62BDC-0E22-45C8-8D2A-F475563C90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6157577"/>
              </p:ext>
            </p:extLst>
          </p:nvPr>
        </p:nvGraphicFramePr>
        <p:xfrm>
          <a:off x="527538" y="228600"/>
          <a:ext cx="11526716" cy="60807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831434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EE261-5FAB-47E2-8855-975E3CC98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Mathematical operators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9E4A523-718F-4635-A081-2B7B8DC1F4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74032"/>
              </p:ext>
            </p:extLst>
          </p:nvPr>
        </p:nvGraphicFramePr>
        <p:xfrm>
          <a:off x="1024128" y="2286000"/>
          <a:ext cx="9720073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946023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583</Words>
  <Application>Microsoft Office PowerPoint</Application>
  <PresentationFormat>Widescreen</PresentationFormat>
  <Paragraphs>77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&amp;quot</vt:lpstr>
      <vt:lpstr>Tw Cen MT</vt:lpstr>
      <vt:lpstr>Tw Cen MT Condensed</vt:lpstr>
      <vt:lpstr>Wingdings 3</vt:lpstr>
      <vt:lpstr>Integral</vt:lpstr>
      <vt:lpstr>PowerPoint Presentation</vt:lpstr>
      <vt:lpstr>Learning intentions</vt:lpstr>
      <vt:lpstr>Learning intentions</vt:lpstr>
      <vt:lpstr>Success criteria</vt:lpstr>
      <vt:lpstr>Success criteria</vt:lpstr>
      <vt:lpstr>When you search a database using a query you can search for a very specific criteria in a  specific field to find related results  to do this you would enter this specific criteria in the criteria box under the field heading within the query.</vt:lpstr>
      <vt:lpstr>PowerPoint Presentation</vt:lpstr>
      <vt:lpstr>Criteria</vt:lpstr>
      <vt:lpstr>Mathematical operators</vt:lpstr>
      <vt:lpstr>wildcards</vt:lpstr>
      <vt:lpstr>wildcards</vt:lpstr>
      <vt:lpstr>sorting</vt:lpstr>
      <vt:lpstr>Sorting – ASCENDING ORDER</vt:lpstr>
      <vt:lpstr>Sorting – DESCENDING ORDER</vt:lpstr>
      <vt:lpstr>Printing results of queries</vt:lpstr>
      <vt:lpstr>Worked examples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databases</dc:title>
  <dc:creator>Ms McLaughlin</dc:creator>
  <cp:lastModifiedBy>026ClMcLaughlin</cp:lastModifiedBy>
  <cp:revision>8</cp:revision>
  <dcterms:created xsi:type="dcterms:W3CDTF">2018-09-30T09:11:24Z</dcterms:created>
  <dcterms:modified xsi:type="dcterms:W3CDTF">2018-10-02T08:24:55Z</dcterms:modified>
</cp:coreProperties>
</file>