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9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7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2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2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362B-B5CD-4A06-B811-66018000C952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3B3A-7F49-4478-BC55-41FCBCB8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9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Extension – Research on new Topic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Adolf Hitler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3920" y="2213248"/>
            <a:ext cx="453650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Parents &amp; His childhood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 Life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Life after school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WWI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views  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011114"/>
            <a:ext cx="3342483" cy="48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Extension – Research on new Topic Adolf Hitler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– Research on new Topic The Atlantic Slave Trade</dc:title>
  <dc:creator>StJoAcQuigleyA</dc:creator>
  <cp:lastModifiedBy>StJoAcQuigleyA</cp:lastModifiedBy>
  <cp:revision>3</cp:revision>
  <dcterms:created xsi:type="dcterms:W3CDTF">2019-02-07T13:13:42Z</dcterms:created>
  <dcterms:modified xsi:type="dcterms:W3CDTF">2019-05-14T14:02:26Z</dcterms:modified>
</cp:coreProperties>
</file>