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D8AC-610F-4647-B7F7-D7C7D63E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65B72-DBCB-486B-B058-6F994ECFC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0F24-02BF-400A-B102-8CA41141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C8ED-4A06-4AC2-B674-2E536E80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40C4-CD0D-41EA-B567-6DBC8F49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7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EE6C-A6AC-4E1C-AD5C-F66CF635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11BD9-5428-4647-81C7-22328F72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4E2B6-9C7A-473B-922D-30F2402D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A9A-B8C4-494A-8D21-CFB0A22F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1E230-4310-492D-9FAA-F5DD237A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2239F-4D07-4FBD-8AA5-7186188E2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DD7CD-502F-41C9-892F-2F6B8CC35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35C3-5EC0-4D18-B4D2-BE6789E6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1344E-45EE-44DE-BD72-6B85D4DA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74AD-FC7E-42A9-863E-59F6E039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8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9C51-2D9D-4EEE-9149-D7387834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D856-CEA6-400E-A304-C8B18606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4B1BC-C765-410A-9E7B-FCB93E70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2066-613E-4654-8E96-349C93FA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55DC-3F11-427C-A9EA-18AAD9D4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3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B9B4-120D-464E-9EA7-9C186168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E18E-116B-47ED-B7F8-6283E39DD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D63E-CA64-466C-B3C3-FB646BA4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D2F4-B07B-4B13-8965-FA7D007E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6A8D-3644-4EC1-87B1-414886AF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5692-4F25-480A-9C83-4322E229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E3AA-ED5D-4064-B201-41091D3EF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050FE-90EA-4303-8848-6F4BB8AC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95CA2-809E-44E2-BD9B-7972B7CB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AFBF9-8302-4866-853A-F1563B60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FE208-6D77-4107-83ED-C0EEF50F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5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CC16-D657-4188-ABD4-C536D1BD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09BC8-1D2B-4390-BCB0-EE09E920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D54DE-2D11-4C82-B4CF-60A753D8D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452B9-F89E-4F61-B925-E3454E0BB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E1061-4DD9-40A8-8E55-A493AF6B9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B9104-FD49-4FF0-A229-9CF506FF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1EF0-774B-452F-9534-B86E8A2A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9D6E8-246F-43BE-9000-3436BBC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2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33E2-24C7-4CA8-9AAA-5F190B04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A9841-F5D3-44B5-A3B5-7514D972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C2251-51DE-45EA-A41B-F33F48E4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116DB-6D87-4C07-ACB2-8FA1F52E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1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62E69-4D45-4D33-A70C-EA384F86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7316D-776C-4B42-9AF5-A5D2FFBE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C55E-1A36-4153-9C45-699B783F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3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DEB8-BFF5-4C63-95EF-593AC628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615A-853D-4618-8DBF-F5676F058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967D7-679A-49F4-9DE4-A53D9570C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F1FC7-618D-4376-A7E0-121114E1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07A04-6C81-4AC2-87D3-22BFC283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EC80C-C3F1-4386-93AD-6EBB916A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5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BCE7-9073-4814-889F-17D29F7C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D2F23-F010-4599-BA1F-3EEFBB6BE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6DC4-2806-42F3-8A75-27CB1C42E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08193-0B8E-44F1-90F8-F725411B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738CC-95C7-4609-8FE9-EC4467D4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246D1-FC31-49D8-88B5-7D5251FB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DFDB6-D371-430E-9BAF-8A976234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093BB-8CC6-422D-8BA4-F2E6E772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D665-FD98-46E1-AB67-A3F89FE59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BB7C-D656-42CC-BFD3-4014BBFC24E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5C6F-3597-4BF6-96E1-1BAEF5022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A995-676F-48ED-BD29-C8FFB6E63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9EC5-E390-45FC-94EC-22F073AE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FF31-B30E-49D6-8372-E478B70B3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Friendly Monsters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E3BA8-67C2-4F27-AE1A-3556F628E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dessert&#10;&#10;Description automatically generated">
            <a:extLst>
              <a:ext uri="{FF2B5EF4-FFF2-40B4-BE49-F238E27FC236}">
                <a16:creationId xmlns:a16="http://schemas.microsoft.com/office/drawing/2014/main" id="{47EA62FD-640D-4CBD-BDC4-291D00DB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" r="-1" b="2382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61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EADE-A191-43C4-824E-649751DF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your monster like?</a:t>
            </a:r>
          </a:p>
        </p:txBody>
      </p:sp>
      <p:pic>
        <p:nvPicPr>
          <p:cNvPr id="8" name="Content Placeholder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AEB278E5-6604-44ED-98B5-07054C666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48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12" name="Picture 11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22E4C799-C5CF-40EF-89DD-14EFEED11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5660" b="2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6" name="Content Placeholder 5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C0D05627-2CDC-4D98-91C4-D45BAF8B51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3636" b="2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04A199D-5464-4DFA-A2A5-B33BFA4C4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65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760B6-3F4C-48BA-926F-646B0D51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they like to do?</a:t>
            </a:r>
          </a:p>
        </p:txBody>
      </p:sp>
      <p:pic>
        <p:nvPicPr>
          <p:cNvPr id="6" name="Content Placeholder 5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6171BF7D-2A51-493E-9F99-3C686958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 b="5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2" name="Picture 11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3D5E2224-AC23-4386-9778-6477A7639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Content Placeholder 7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FB9BA716-6C2D-42CD-922F-733DDF9EF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4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0" name="Picture 9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C34BDF83-7927-4060-AB91-CBF1043C62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 b="3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B9BED44-3FF8-49A9-9CA8-B2CCDE01B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201" y="4766266"/>
            <a:ext cx="5692774" cy="1080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Where do they like to go? Who do they meet? Who are their friends?</a:t>
            </a:r>
          </a:p>
        </p:txBody>
      </p:sp>
    </p:spTree>
    <p:extLst>
      <p:ext uri="{BB962C8B-B14F-4D97-AF65-F5344CB8AC3E}">
        <p14:creationId xmlns:p14="http://schemas.microsoft.com/office/powerpoint/2010/main" val="86970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277EAE-FC73-4AE5-9BDB-0BE814F9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CC8DCE-8D82-400F-A315-4CD008FD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9B13E9-2F1D-489D-842D-20AC7313D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7447BD-F39C-4290-8A87-E61FD98A2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EB36854-40EE-40C4-A488-60EAA83B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5098-3853-4969-9EAF-796B9751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EF9153-D515-4DA2-A63C-58C029830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03CEFFB0-E711-4C9D-9DAC-E189A5381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600456" y="412377"/>
            <a:ext cx="2647399" cy="316277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erson wearing a costume&#10;&#10;Description automatically generated with medium confidence">
            <a:extLst>
              <a:ext uri="{FF2B5EF4-FFF2-40B4-BE49-F238E27FC236}">
                <a16:creationId xmlns:a16="http://schemas.microsoft.com/office/drawing/2014/main" id="{E3039AFF-4011-4748-83AC-CD519FC8F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3343738" y="412377"/>
            <a:ext cx="2647399" cy="3162778"/>
          </a:xfrm>
          <a:prstGeom prst="rect">
            <a:avLst/>
          </a:prstGeom>
        </p:spPr>
      </p:pic>
      <p:pic>
        <p:nvPicPr>
          <p:cNvPr id="6" name="Content Placeholder 5" descr="A picture containing text, person, indoor, bedroom&#10;&#10;Description automatically generated">
            <a:extLst>
              <a:ext uri="{FF2B5EF4-FFF2-40B4-BE49-F238E27FC236}">
                <a16:creationId xmlns:a16="http://schemas.microsoft.com/office/drawing/2014/main" id="{DE4FFB7D-67E8-4A34-ABA0-0E714390B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6087020" y="412377"/>
            <a:ext cx="2647399" cy="316277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Content Placeholder 7" descr="A picture containing person, indoor, dessert&#10;&#10;Description automatically generated">
            <a:extLst>
              <a:ext uri="{FF2B5EF4-FFF2-40B4-BE49-F238E27FC236}">
                <a16:creationId xmlns:a16="http://schemas.microsoft.com/office/drawing/2014/main" id="{ECB5CD64-2D80-4837-BAF1-3DFA424A7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8830303" y="412377"/>
            <a:ext cx="2647399" cy="31627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7917D1-426D-49B0-88EB-AFBBB1F4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would you describe them?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784CC7-60BC-45F0-8953-28AAF9D60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4018143"/>
            <a:ext cx="5994666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What do they look like? How do they move? What sounds do they make? What sort of feelings do they have?</a:t>
            </a:r>
          </a:p>
        </p:txBody>
      </p:sp>
    </p:spTree>
    <p:extLst>
      <p:ext uri="{BB962C8B-B14F-4D97-AF65-F5344CB8AC3E}">
        <p14:creationId xmlns:p14="http://schemas.microsoft.com/office/powerpoint/2010/main" val="27115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D4791-05E5-472D-85CE-957735BC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do they live?</a:t>
            </a:r>
          </a:p>
        </p:txBody>
      </p:sp>
      <p:pic>
        <p:nvPicPr>
          <p:cNvPr id="6" name="Content Placeholder 5" descr="A child with a football ball on his face&#10;&#10;Description automatically generated with low confidence">
            <a:extLst>
              <a:ext uri="{FF2B5EF4-FFF2-40B4-BE49-F238E27FC236}">
                <a16:creationId xmlns:a16="http://schemas.microsoft.com/office/drawing/2014/main" id="{3F6C9217-9BD1-4DBC-848D-E14C3E32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5" b="5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2" name="Picture 11" descr="A person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FBEE54C9-C386-42BE-9083-BE3FAAECF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10" name="Picture 9" descr="A person wearing a costume&#10;&#10;Description automatically generated with medium confidence">
            <a:extLst>
              <a:ext uri="{FF2B5EF4-FFF2-40B4-BE49-F238E27FC236}">
                <a16:creationId xmlns:a16="http://schemas.microsoft.com/office/drawing/2014/main" id="{9F0DEE1B-AAB7-4691-BB76-80BB6B4FC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4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8" name="Content Placeholder 7" descr="A picture containing text, indoor, window&#10;&#10;Description automatically generated">
            <a:extLst>
              <a:ext uri="{FF2B5EF4-FFF2-40B4-BE49-F238E27FC236}">
                <a16:creationId xmlns:a16="http://schemas.microsoft.com/office/drawing/2014/main" id="{A15C1E1A-8824-441C-8E1A-E7570F0ED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3" b="3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E40051-8553-45C0-A9D3-815B86A9C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201" y="4766266"/>
            <a:ext cx="5692774" cy="1080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Would they like to go to school? Would they like to play with you?</a:t>
            </a:r>
          </a:p>
        </p:txBody>
      </p:sp>
    </p:spTree>
    <p:extLst>
      <p:ext uri="{BB962C8B-B14F-4D97-AF65-F5344CB8AC3E}">
        <p14:creationId xmlns:p14="http://schemas.microsoft.com/office/powerpoint/2010/main" val="374786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AC84C-7046-4E34-9A02-AFB27E10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their favourite food? What would they put in their packed lunch box?</a:t>
            </a:r>
          </a:p>
        </p:txBody>
      </p:sp>
      <p:pic>
        <p:nvPicPr>
          <p:cNvPr id="8" name="Content Placeholder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4DA26C0-5DC9-4460-8B04-2605023288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 b="5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6" name="Content Placeholder 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7D67C559-FFC6-4EAC-A676-E6F5C19A6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12" name="Picture 11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50B26029-F3DA-46AB-B99C-B6B6CDA7F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4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0" name="Picture 9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id="{799B87DF-028D-4AC6-B924-EA0D3469F4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 b="3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19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9B2588-B497-493D-80F0-F189AF13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B42EA-7BFC-4B3A-8C97-0C124C80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would they make friends?</a:t>
            </a:r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EDDA85B0-860D-4A49-B905-1D6EC9BC2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369"/>
          <a:stretch/>
        </p:blipFill>
        <p:spPr>
          <a:xfrm>
            <a:off x="-4" y="10"/>
            <a:ext cx="2952750" cy="3371445"/>
          </a:xfrm>
          <a:custGeom>
            <a:avLst/>
            <a:gdLst/>
            <a:ahLst/>
            <a:cxnLst/>
            <a:rect l="l" t="t" r="r" b="b"/>
            <a:pathLst>
              <a:path w="2952750" h="3371455">
                <a:moveTo>
                  <a:pt x="0" y="0"/>
                </a:moveTo>
                <a:lnTo>
                  <a:pt x="2952750" y="0"/>
                </a:lnTo>
                <a:lnTo>
                  <a:pt x="2952749" y="3278820"/>
                </a:lnTo>
                <a:lnTo>
                  <a:pt x="0" y="3371455"/>
                </a:lnTo>
                <a:close/>
              </a:path>
            </a:pathLst>
          </a:custGeom>
        </p:spPr>
      </p:pic>
      <p:pic>
        <p:nvPicPr>
          <p:cNvPr id="6" name="Content Placeholder 5" descr="A picture containing music, person&#10;&#10;Description automatically generated">
            <a:extLst>
              <a:ext uri="{FF2B5EF4-FFF2-40B4-BE49-F238E27FC236}">
                <a16:creationId xmlns:a16="http://schemas.microsoft.com/office/drawing/2014/main" id="{5DA3483F-6F4C-4724-9855-520246A7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11452"/>
          <a:stretch/>
        </p:blipFill>
        <p:spPr>
          <a:xfrm>
            <a:off x="3143253" y="10"/>
            <a:ext cx="2857499" cy="3272834"/>
          </a:xfrm>
          <a:custGeom>
            <a:avLst/>
            <a:gdLst/>
            <a:ahLst/>
            <a:cxnLst/>
            <a:rect l="l" t="t" r="r" b="b"/>
            <a:pathLst>
              <a:path w="2857499" h="3272844">
                <a:moveTo>
                  <a:pt x="0" y="0"/>
                </a:moveTo>
                <a:lnTo>
                  <a:pt x="2857499" y="0"/>
                </a:lnTo>
                <a:lnTo>
                  <a:pt x="2857499" y="3230641"/>
                </a:lnTo>
                <a:lnTo>
                  <a:pt x="2408465" y="3197284"/>
                </a:lnTo>
                <a:lnTo>
                  <a:pt x="0" y="3272844"/>
                </a:lnTo>
                <a:close/>
              </a:path>
            </a:pathLst>
          </a:custGeom>
        </p:spPr>
      </p:pic>
      <p:pic>
        <p:nvPicPr>
          <p:cNvPr id="12" name="Picture 11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A007FB4-38B5-4C08-9214-03DE04565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/>
        </p:blipFill>
        <p:spPr>
          <a:xfrm>
            <a:off x="6191251" y="10"/>
            <a:ext cx="2857499" cy="3457053"/>
          </a:xfrm>
          <a:custGeom>
            <a:avLst/>
            <a:gdLst/>
            <a:ahLst/>
            <a:cxnLst/>
            <a:rect l="l" t="t" r="r" b="b"/>
            <a:pathLst>
              <a:path w="2857499" h="3457063">
                <a:moveTo>
                  <a:pt x="0" y="0"/>
                </a:moveTo>
                <a:lnTo>
                  <a:pt x="2857499" y="0"/>
                </a:lnTo>
                <a:lnTo>
                  <a:pt x="2857499" y="3457063"/>
                </a:lnTo>
                <a:lnTo>
                  <a:pt x="0" y="3244792"/>
                </a:lnTo>
                <a:close/>
              </a:path>
            </a:pathLst>
          </a:custGeom>
        </p:spPr>
      </p:pic>
      <p:pic>
        <p:nvPicPr>
          <p:cNvPr id="8" name="Content Placeholder 7" descr="A person wearing a costume&#10;&#10;Description automatically generated with medium confidence">
            <a:extLst>
              <a:ext uri="{FF2B5EF4-FFF2-40B4-BE49-F238E27FC236}">
                <a16:creationId xmlns:a16="http://schemas.microsoft.com/office/drawing/2014/main" id="{CADA7708-5A6E-42D9-9CF5-89657EE5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5" b="9312"/>
          <a:stretch/>
        </p:blipFill>
        <p:spPr>
          <a:xfrm>
            <a:off x="9239249" y="10"/>
            <a:ext cx="2952751" cy="3480301"/>
          </a:xfrm>
          <a:custGeom>
            <a:avLst/>
            <a:gdLst/>
            <a:ahLst/>
            <a:cxnLst/>
            <a:rect l="l" t="t" r="r" b="b"/>
            <a:pathLst>
              <a:path w="2952751" h="3480311">
                <a:moveTo>
                  <a:pt x="0" y="0"/>
                </a:moveTo>
                <a:lnTo>
                  <a:pt x="2952751" y="0"/>
                </a:lnTo>
                <a:lnTo>
                  <a:pt x="2952750" y="3371455"/>
                </a:lnTo>
                <a:lnTo>
                  <a:pt x="122465" y="3480311"/>
                </a:lnTo>
                <a:lnTo>
                  <a:pt x="0" y="3471214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60DFD7D-CBAE-40B2-AB63-EC5AB561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201" y="4197093"/>
            <a:ext cx="5692774" cy="1648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Over to you! Tell me all about your friendly monster and their story!</a:t>
            </a:r>
          </a:p>
        </p:txBody>
      </p:sp>
    </p:spTree>
    <p:extLst>
      <p:ext uri="{BB962C8B-B14F-4D97-AF65-F5344CB8AC3E}">
        <p14:creationId xmlns:p14="http://schemas.microsoft.com/office/powerpoint/2010/main" val="314781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Friendly Monsters</vt:lpstr>
      <vt:lpstr>What is your monster like?</vt:lpstr>
      <vt:lpstr>What do they like to do?</vt:lpstr>
      <vt:lpstr>How would you describe them?</vt:lpstr>
      <vt:lpstr>Where do they live?</vt:lpstr>
      <vt:lpstr>What is their favourite food? What would they put in their packed lunch box?</vt:lpstr>
      <vt:lpstr>How would they make friends?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Friendly Monsters</dc:title>
  <dc:creator>Marnie McCrone</dc:creator>
  <cp:lastModifiedBy>Marnie McCrone</cp:lastModifiedBy>
  <cp:revision>3</cp:revision>
  <dcterms:created xsi:type="dcterms:W3CDTF">2021-05-23T12:56:22Z</dcterms:created>
  <dcterms:modified xsi:type="dcterms:W3CDTF">2021-05-23T13:10:50Z</dcterms:modified>
</cp:coreProperties>
</file>