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FCC66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6F3EC-7037-4EB3-A38A-0A41C818D52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56661-7A24-4551-BBAE-9B4742A757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3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6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9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03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14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62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5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8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8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22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9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3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395B-2166-460A-B435-D8B3D8EFF43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0184B-7E3D-4213-AB71-4FDB2943B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3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ow you can celebrate a very 2021 World Book Day on Thursday 4 March! |  National Literacy T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1027"/>
            <a:ext cx="8136904" cy="27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364502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winkl" pitchFamily="2" charset="0"/>
              </a:rPr>
              <a:t>Thursday 4</a:t>
            </a:r>
            <a:r>
              <a:rPr lang="en-GB" sz="3200" baseline="30000" dirty="0">
                <a:latin typeface="Twinkl" pitchFamily="2" charset="0"/>
              </a:rPr>
              <a:t>th</a:t>
            </a:r>
            <a:r>
              <a:rPr lang="en-GB" sz="3200" dirty="0">
                <a:latin typeface="Twinkl" pitchFamily="2" charset="0"/>
              </a:rPr>
              <a:t> March 2021</a:t>
            </a:r>
          </a:p>
        </p:txBody>
      </p:sp>
      <p:pic>
        <p:nvPicPr>
          <p:cNvPr id="1030" name="Picture 6" descr="C:\Users\willscmurrayn\Pictures\school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70" y="4653136"/>
            <a:ext cx="1719635" cy="171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illscmurrayn\Pictures\DSCN34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60" b="23295"/>
          <a:stretch/>
        </p:blipFill>
        <p:spPr bwMode="auto">
          <a:xfrm>
            <a:off x="467544" y="548680"/>
            <a:ext cx="808963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9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100" dirty="0">
                <a:latin typeface="Comic Sans MS" panose="030F0702030302020204" pitchFamily="66" charset="0"/>
              </a:rPr>
              <a:t>Type </a:t>
            </a:r>
            <a:r>
              <a:rPr lang="en-GB" sz="3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read aloud story books </a:t>
            </a:r>
            <a:r>
              <a:rPr lang="en-GB" sz="3100" dirty="0">
                <a:latin typeface="Comic Sans MS" panose="030F0702030302020204" pitchFamily="66" charset="0"/>
              </a:rPr>
              <a:t>into </a:t>
            </a:r>
            <a:r>
              <a:rPr lang="en-GB" sz="3100" dirty="0" err="1">
                <a:latin typeface="Comic Sans MS" panose="030F0702030302020204" pitchFamily="66" charset="0"/>
              </a:rPr>
              <a:t>Youtube</a:t>
            </a:r>
            <a:r>
              <a:rPr lang="en-GB" dirty="0">
                <a:latin typeface="Centaur" panose="02030504050205020304" pitchFamily="18" charset="0"/>
              </a:rPr>
              <a:t/>
            </a:r>
            <a:br>
              <a:rPr lang="en-GB" dirty="0">
                <a:latin typeface="Centaur" panose="02030504050205020304" pitchFamily="18" charset="0"/>
              </a:rPr>
            </a:br>
            <a:r>
              <a:rPr lang="en-GB" dirty="0">
                <a:latin typeface="Centaur" panose="02030504050205020304" pitchFamily="18" charset="0"/>
              </a:rPr>
              <a:t/>
            </a:r>
            <a:br>
              <a:rPr lang="en-GB" dirty="0">
                <a:latin typeface="Centaur" panose="02030504050205020304" pitchFamily="18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Choose </a:t>
            </a:r>
            <a:r>
              <a:rPr lang="en-GB" dirty="0">
                <a:latin typeface="Comic Sans MS" panose="030F0702030302020204" pitchFamily="66" charset="0"/>
              </a:rPr>
              <a:t>a story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Sit back and Listen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720805" cy="23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97559"/>
            <a:ext cx="2816746" cy="24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62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07" y="81251"/>
            <a:ext cx="8229600" cy="1143000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Create Your Own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83FA11-B95A-492D-8242-E92021549E70}"/>
              </a:ext>
            </a:extLst>
          </p:cNvPr>
          <p:cNvSpPr txBox="1"/>
          <p:nvPr/>
        </p:nvSpPr>
        <p:spPr>
          <a:xfrm>
            <a:off x="179512" y="1556792"/>
            <a:ext cx="79334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can create your own story in several ways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Draw the characters and put them in order to tell a story.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Look around the house and find some toys and act out a story.</a:t>
            </a: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Comic Sans MS" panose="030F0702030302020204" pitchFamily="66" charset="0"/>
              </a:rPr>
              <a:t>Take photos on your walk and put them into an order to tell a story.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24251"/>
            <a:ext cx="1579527" cy="134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23" y="2924944"/>
            <a:ext cx="1477725" cy="126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03" y="5030300"/>
            <a:ext cx="1731039" cy="147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52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8654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winkl" pitchFamily="2" charset="0"/>
              </a:rPr>
              <a:t>Happy World Book Day</a:t>
            </a:r>
            <a:br>
              <a:rPr lang="en-GB" dirty="0" smtClean="0">
                <a:solidFill>
                  <a:srgbClr val="FF0000"/>
                </a:solidFill>
                <a:latin typeface="Twinkl" pitchFamily="2" charset="0"/>
              </a:rPr>
            </a:br>
            <a:r>
              <a:rPr lang="en-GB" dirty="0">
                <a:latin typeface="Twinkl" pitchFamily="2" charset="0"/>
              </a:rPr>
              <a:t/>
            </a:r>
            <a:br>
              <a:rPr lang="en-GB" dirty="0">
                <a:latin typeface="Twinkl" pitchFamily="2" charset="0"/>
              </a:rPr>
            </a:br>
            <a:r>
              <a:rPr lang="en-GB" dirty="0" smtClean="0">
                <a:solidFill>
                  <a:srgbClr val="0070C0"/>
                </a:solidFill>
                <a:latin typeface="Twinkl" pitchFamily="2" charset="0"/>
              </a:rPr>
              <a:t>Have a Fun Day</a:t>
            </a:r>
            <a:br>
              <a:rPr lang="en-GB" dirty="0" smtClean="0">
                <a:solidFill>
                  <a:srgbClr val="0070C0"/>
                </a:solidFill>
                <a:latin typeface="Twinkl" pitchFamily="2" charset="0"/>
              </a:rPr>
            </a:br>
            <a:r>
              <a:rPr lang="en-GB" dirty="0">
                <a:solidFill>
                  <a:srgbClr val="0070C0"/>
                </a:solidFill>
                <a:latin typeface="Twinkl" pitchFamily="2" charset="0"/>
              </a:rPr>
              <a:t/>
            </a:r>
            <a:br>
              <a:rPr lang="en-GB" dirty="0">
                <a:solidFill>
                  <a:srgbClr val="0070C0"/>
                </a:solidFill>
                <a:latin typeface="Twinkl" pitchFamily="2" charset="0"/>
              </a:rPr>
            </a:br>
            <a:r>
              <a:rPr lang="en-GB" dirty="0" smtClean="0">
                <a:solidFill>
                  <a:srgbClr val="FF0000"/>
                </a:solidFill>
                <a:latin typeface="Twinkl" pitchFamily="2" charset="0"/>
              </a:rPr>
              <a:t>B</a:t>
            </a:r>
            <a:r>
              <a:rPr lang="en-GB" dirty="0" smtClean="0">
                <a:solidFill>
                  <a:srgbClr val="FFC000"/>
                </a:solidFill>
                <a:latin typeface="Twinkl" pitchFamily="2" charset="0"/>
              </a:rPr>
              <a:t>e</a:t>
            </a:r>
            <a:r>
              <a:rPr lang="en-GB" dirty="0" smtClean="0">
                <a:latin typeface="Twinkl" pitchFamily="2" charset="0"/>
              </a:rPr>
              <a:t> </a:t>
            </a:r>
            <a:r>
              <a:rPr lang="en-GB" dirty="0" smtClean="0">
                <a:solidFill>
                  <a:srgbClr val="92D050"/>
                </a:solidFill>
                <a:latin typeface="Twinkl" pitchFamily="2" charset="0"/>
              </a:rPr>
              <a:t>C</a:t>
            </a:r>
            <a:r>
              <a:rPr lang="en-GB" dirty="0" smtClean="0">
                <a:solidFill>
                  <a:srgbClr val="00B0F0"/>
                </a:solidFill>
                <a:latin typeface="Twinkl" pitchFamily="2" charset="0"/>
              </a:rPr>
              <a:t>r</a:t>
            </a:r>
            <a:r>
              <a:rPr lang="en-GB" dirty="0" smtClean="0">
                <a:solidFill>
                  <a:srgbClr val="002060"/>
                </a:solidFill>
                <a:latin typeface="Twinkl" pitchFamily="2" charset="0"/>
              </a:rPr>
              <a:t>e</a:t>
            </a:r>
            <a:r>
              <a:rPr lang="en-GB" dirty="0" smtClean="0">
                <a:solidFill>
                  <a:srgbClr val="FF66FF"/>
                </a:solidFill>
                <a:latin typeface="Twinkl" pitchFamily="2" charset="0"/>
              </a:rPr>
              <a:t>a</a:t>
            </a:r>
            <a:r>
              <a:rPr lang="en-GB" dirty="0" smtClean="0">
                <a:solidFill>
                  <a:srgbClr val="00FF00"/>
                </a:solidFill>
                <a:latin typeface="Twinkl" pitchFamily="2" charset="0"/>
              </a:rPr>
              <a:t>t</a:t>
            </a:r>
            <a:r>
              <a:rPr lang="en-GB" dirty="0" smtClean="0">
                <a:solidFill>
                  <a:srgbClr val="666699"/>
                </a:solidFill>
                <a:latin typeface="Twinkl" pitchFamily="2" charset="0"/>
              </a:rPr>
              <a:t>iv</a:t>
            </a:r>
            <a:r>
              <a:rPr lang="en-GB" dirty="0" smtClean="0">
                <a:solidFill>
                  <a:srgbClr val="FFCC66"/>
                </a:solidFill>
                <a:latin typeface="Twinkl" pitchFamily="2" charset="0"/>
              </a:rPr>
              <a:t>e</a:t>
            </a:r>
            <a:r>
              <a:rPr lang="en-GB" dirty="0" smtClean="0">
                <a:latin typeface="Twinkl" pitchFamily="2" charset="0"/>
              </a:rPr>
              <a:t>!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2571645" cy="219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13708" cy="22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World Book Day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218657" cy="20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4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nk Book Cover Free Vector Art - (3,798 Free Download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912768" cy="44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3982" y="548680"/>
            <a:ext cx="6672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winkl" pitchFamily="2" charset="0"/>
              </a:rPr>
              <a:t>Design A Book Cover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winkl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9"/>
          <a:stretch/>
        </p:blipFill>
        <p:spPr bwMode="auto">
          <a:xfrm>
            <a:off x="143495" y="4293096"/>
            <a:ext cx="18002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93527"/>
            <a:ext cx="1959144" cy="16714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072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654" y="548680"/>
            <a:ext cx="8518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Create Your Own Character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6" name="Picture 4" descr="Head lion sideways black outline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293682" y="1484784"/>
            <a:ext cx="1528295" cy="200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rson-outline.png (1275×1650) | Person outline, Body outline, Human body  workshe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68869"/>
            <a:ext cx="2210706" cy="28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Mythical Creatures Outlines Collection |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6" y="460914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Manticore Icons - Download Free Vector Icons | Noun Proj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101" y="13647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082" y="2192844"/>
            <a:ext cx="4104456" cy="58477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inkl" pitchFamily="2" charset="0"/>
              </a:rPr>
              <a:t>Is it an animal?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72223" y="3676481"/>
            <a:ext cx="4104456" cy="58477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inkl" pitchFamily="2" charset="0"/>
              </a:rPr>
              <a:t>Is it an creature?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4519" y="5135978"/>
            <a:ext cx="4104456" cy="58477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Twinkl" pitchFamily="2" charset="0"/>
              </a:rPr>
              <a:t>Is it a person?</a:t>
            </a:r>
          </a:p>
        </p:txBody>
      </p:sp>
    </p:spTree>
    <p:extLst>
      <p:ext uri="{BB962C8B-B14F-4D97-AF65-F5344CB8AC3E}">
        <p14:creationId xmlns:p14="http://schemas.microsoft.com/office/powerpoint/2010/main" val="7171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88339"/>
            <a:ext cx="6768752" cy="55092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Twinkl" pitchFamily="2" charset="0"/>
              </a:rPr>
              <a:t>Look at the following pictures</a:t>
            </a:r>
          </a:p>
          <a:p>
            <a:pPr algn="ctr"/>
            <a:r>
              <a:rPr lang="en-GB" sz="3200" dirty="0">
                <a:latin typeface="Twinkl" pitchFamily="2" charset="0"/>
              </a:rPr>
              <a:t>Say what you see</a:t>
            </a:r>
          </a:p>
          <a:p>
            <a:pPr algn="ctr"/>
            <a:endParaRPr lang="en-GB" sz="3200" dirty="0">
              <a:latin typeface="Twinkl" pitchFamily="2" charset="0"/>
            </a:endParaRPr>
          </a:p>
          <a:p>
            <a:pPr algn="ctr"/>
            <a:endParaRPr lang="en-GB" sz="3200" dirty="0">
              <a:latin typeface="Twinkl" pitchFamily="2" charset="0"/>
            </a:endParaRPr>
          </a:p>
          <a:p>
            <a:pPr algn="ctr"/>
            <a:endParaRPr lang="en-GB" sz="3200" dirty="0">
              <a:latin typeface="Twinkl" pitchFamily="2" charset="0"/>
            </a:endParaRPr>
          </a:p>
          <a:p>
            <a:pPr algn="ctr"/>
            <a:r>
              <a:rPr lang="en-GB" sz="3200" dirty="0">
                <a:latin typeface="Twinkl" pitchFamily="2" charset="0"/>
              </a:rPr>
              <a:t>What can you see?</a:t>
            </a:r>
          </a:p>
          <a:p>
            <a:pPr algn="ctr"/>
            <a:endParaRPr lang="en-GB" sz="3200" dirty="0">
              <a:latin typeface="Twinkl" pitchFamily="2" charset="0"/>
            </a:endParaRPr>
          </a:p>
          <a:p>
            <a:pPr algn="ctr"/>
            <a:endParaRPr lang="en-GB" sz="3200" dirty="0">
              <a:latin typeface="Twinkl" pitchFamily="2" charset="0"/>
            </a:endParaRPr>
          </a:p>
          <a:p>
            <a:pPr algn="ctr"/>
            <a:endParaRPr lang="en-GB" sz="3200" dirty="0">
              <a:latin typeface="Twinkl" pitchFamily="2" charset="0"/>
            </a:endParaRPr>
          </a:p>
          <a:p>
            <a:pPr algn="ctr"/>
            <a:r>
              <a:rPr lang="en-GB" sz="3200" dirty="0">
                <a:latin typeface="Twinkl" pitchFamily="2" charset="0"/>
              </a:rPr>
              <a:t>What do you think I happening in each picture?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1454235" cy="1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97" y="1844824"/>
            <a:ext cx="1454236" cy="1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06" y="1844824"/>
            <a:ext cx="1454235" cy="1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82" y="3762431"/>
            <a:ext cx="1454235" cy="12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06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llscmurrayn\Pictures\DSCN34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38" b="21780"/>
          <a:stretch/>
        </p:blipFill>
        <p:spPr bwMode="auto">
          <a:xfrm>
            <a:off x="209218" y="332656"/>
            <a:ext cx="887137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4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llscmurrayn\Pictures\DSCN34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78" b="8522"/>
          <a:stretch/>
        </p:blipFill>
        <p:spPr bwMode="auto">
          <a:xfrm>
            <a:off x="138365" y="548680"/>
            <a:ext cx="866838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6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llscmurrayn\Pictures\DSCN34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98" b="14962"/>
          <a:stretch/>
        </p:blipFill>
        <p:spPr bwMode="auto">
          <a:xfrm>
            <a:off x="323528" y="548680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6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llscmurrayn\Pictures\DSCN3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902" b="9659"/>
          <a:stretch/>
        </p:blipFill>
        <p:spPr bwMode="auto">
          <a:xfrm>
            <a:off x="305199" y="836712"/>
            <a:ext cx="84882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9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llscmurrayn\Pictures\DSCN346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90" b="24432"/>
          <a:stretch/>
        </p:blipFill>
        <p:spPr bwMode="auto">
          <a:xfrm>
            <a:off x="395536" y="764704"/>
            <a:ext cx="839803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1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112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Type read aloud story books into Youtube  Choose a story  Sit back and Listen</vt:lpstr>
      <vt:lpstr>Create Your Own Story</vt:lpstr>
      <vt:lpstr>Happy World Book Day  Have a Fun Day  Be Creative!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WillScMurrayN</dc:creator>
  <cp:lastModifiedBy>WillScMurrayN</cp:lastModifiedBy>
  <cp:revision>12</cp:revision>
  <dcterms:created xsi:type="dcterms:W3CDTF">2021-02-24T12:24:11Z</dcterms:created>
  <dcterms:modified xsi:type="dcterms:W3CDTF">2021-03-01T12:28:20Z</dcterms:modified>
</cp:coreProperties>
</file>